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82" r:id="rId3"/>
    <p:sldId id="283" r:id="rId4"/>
    <p:sldId id="281" r:id="rId5"/>
  </p:sldIdLst>
  <p:sldSz cx="9144000" cy="51482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5">
          <p15:clr>
            <a:srgbClr val="A4A3A4"/>
          </p15:clr>
        </p15:guide>
        <p15:guide id="2" orient="horz" pos="1429">
          <p15:clr>
            <a:srgbClr val="A4A3A4"/>
          </p15:clr>
        </p15:guide>
        <p15:guide id="3" orient="horz" pos="2238">
          <p15:clr>
            <a:srgbClr val="A4A3A4"/>
          </p15:clr>
        </p15:guide>
        <p15:guide id="4" orient="horz" pos="2937">
          <p15:clr>
            <a:srgbClr val="A4A3A4"/>
          </p15:clr>
        </p15:guide>
        <p15:guide id="5" orient="horz" pos="1796">
          <p15:clr>
            <a:srgbClr val="A4A3A4"/>
          </p15:clr>
        </p15:guide>
        <p15:guide id="6" orient="horz" pos="2480">
          <p15:clr>
            <a:srgbClr val="A4A3A4"/>
          </p15:clr>
        </p15:guide>
        <p15:guide id="7" pos="2880">
          <p15:clr>
            <a:srgbClr val="A4A3A4"/>
          </p15:clr>
        </p15:guide>
        <p15:guide id="8" pos="30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8585"/>
    <a:srgbClr val="4A5A65"/>
    <a:srgbClr val="C9EAFA"/>
    <a:srgbClr val="FEE4DD"/>
    <a:srgbClr val="E4F7DB"/>
    <a:srgbClr val="66C13F"/>
    <a:srgbClr val="FBCABA"/>
    <a:srgbClr val="F9AF98"/>
    <a:srgbClr val="F79575"/>
    <a:srgbClr val="DC6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20" y="342"/>
      </p:cViewPr>
      <p:guideLst>
        <p:guide orient="horz" pos="1405"/>
        <p:guide orient="horz" pos="1429"/>
        <p:guide orient="horz" pos="2238"/>
        <p:guide orient="horz" pos="2937"/>
        <p:guide orient="horz" pos="1796"/>
        <p:guide orient="horz" pos="2480"/>
        <p:guide pos="2880"/>
        <p:guide pos="30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3582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presProps.xml" Id="rId8" /><Relationship Type="http://schemas.openxmlformats.org/officeDocument/2006/relationships/slide" Target="slides/slide2.xml" Id="rId3" /><Relationship Type="http://schemas.openxmlformats.org/officeDocument/2006/relationships/handoutMaster" Target="handoutMasters/handoutMaster1.xml" Id="rId7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notesMaster" Target="notesMasters/notesMaster1.xml" Id="rId6" /><Relationship Type="http://schemas.openxmlformats.org/officeDocument/2006/relationships/tableStyles" Target="tableStyles.xml" Id="rId11" /><Relationship Type="http://schemas.openxmlformats.org/officeDocument/2006/relationships/slide" Target="slides/slide4.xml" Id="rId5" /><Relationship Type="http://schemas.openxmlformats.org/officeDocument/2006/relationships/theme" Target="theme/theme1.xml" Id="rId10" /><Relationship Type="http://schemas.openxmlformats.org/officeDocument/2006/relationships/slide" Target="slides/slide3.xml" Id="rId4" /><Relationship Type="http://schemas.openxmlformats.org/officeDocument/2006/relationships/viewProps" Target="viewProps.xml" Id="rId9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437AC-D55B-4F39-B724-4268C27E03BA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BF95B-8D7A-422E-A61F-F97744E2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9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D8F17-4341-40D9-B6B6-EC505DC8F4BF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95E18-2B28-42D7-8BFE-AB4496F9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0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4="http://schemas.microsoft.com/office/drawing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85616" y="4695216"/>
            <a:ext cx="4928616" cy="240252"/>
          </a:xfrm>
        </p:spPr>
        <p:txBody>
          <a:bodyPr>
            <a:normAutofit/>
          </a:bodyPr>
          <a:lstStyle>
            <a:lvl1pPr algn="r"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Footer Text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363241"/>
            <a:ext cx="8183880" cy="377539"/>
          </a:xfrm>
        </p:spPr>
        <p:txBody>
          <a:bodyPr anchor="ctr">
            <a:normAutofit/>
          </a:bodyPr>
          <a:lstStyle>
            <a:lvl1pPr marL="0" indent="0">
              <a:spcBef>
                <a:spcPts val="300"/>
              </a:spcBef>
              <a:buFontTx/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1347317"/>
            <a:ext cx="8183880" cy="89236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3200" b="1" baseline="0">
                <a:solidFill>
                  <a:schemeClr val="tx1"/>
                </a:solidFill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2nd Line of Presentation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2844165"/>
            <a:ext cx="8183880" cy="677248"/>
          </a:xfrm>
        </p:spPr>
        <p:txBody>
          <a:bodyPr numCol="2" spcCol="457200" anchor="ctr"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B&amp;D Presenter Name 1	</a:t>
            </a:r>
          </a:p>
          <a:p>
            <a:pPr lvl="0"/>
            <a:r>
              <a:rPr lang="en-US" dirty="0"/>
              <a:t>B&amp;D Presenter Name 2</a:t>
            </a:r>
          </a:p>
          <a:p>
            <a:pPr lvl="0"/>
            <a:r>
              <a:rPr lang="en-US" dirty="0"/>
              <a:t>B&amp;D Presenter Name 3</a:t>
            </a:r>
          </a:p>
          <a:p>
            <a:pPr lvl="0"/>
            <a:r>
              <a:rPr lang="en-US" dirty="0"/>
              <a:t>B&amp;D Presenter Name 4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3625012"/>
            <a:ext cx="8153400" cy="253981"/>
          </a:xfrm>
        </p:spPr>
        <p:txBody>
          <a:bodyPr anchor="ctr">
            <a:normAutofit/>
          </a:bodyPr>
          <a:lstStyle>
            <a:lvl1pPr marL="0" indent="0">
              <a:spcBef>
                <a:spcPts val="300"/>
              </a:spcBef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6" name="Picture 5" descr="blue wav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5"/>
          <a:stretch/>
        </p:blipFill>
        <p:spPr>
          <a:xfrm flipH="1">
            <a:off x="-11045" y="-1"/>
            <a:ext cx="9171432" cy="1123028"/>
          </a:xfrm>
          <a:prstGeom prst="rect">
            <a:avLst/>
          </a:prstGeom>
        </p:spPr>
      </p:pic>
      <p:pic>
        <p:nvPicPr>
          <p:cNvPr id="9" name="Picture 8" descr="NEW_BD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8" y="4257010"/>
            <a:ext cx="1784087" cy="6062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640080" y="947280"/>
            <a:ext cx="2542032" cy="3514548"/>
          </a:xfrm>
          <a:prstGeom prst="rect">
            <a:avLst/>
          </a:prstGeom>
          <a:solidFill>
            <a:srgbClr val="E4F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85337"/>
            <a:ext cx="8193024" cy="665842"/>
          </a:xfrm>
        </p:spPr>
        <p:txBody>
          <a:bodyPr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Privileged &amp; Confidential | Attorney-Client Communication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40080" y="947281"/>
            <a:ext cx="2542032" cy="398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947281"/>
            <a:ext cx="2542032" cy="398132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3429000" y="947280"/>
            <a:ext cx="2542032" cy="3514548"/>
          </a:xfrm>
          <a:prstGeom prst="rect">
            <a:avLst/>
          </a:prstGeom>
          <a:solidFill>
            <a:srgbClr val="FE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3429000" y="947281"/>
            <a:ext cx="2542032" cy="398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0" y="947281"/>
            <a:ext cx="2542032" cy="398132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6172200" y="947280"/>
            <a:ext cx="2542032" cy="3514548"/>
          </a:xfrm>
          <a:prstGeom prst="rect">
            <a:avLst/>
          </a:prstGeom>
          <a:solidFill>
            <a:srgbClr val="C9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6172200" y="947281"/>
            <a:ext cx="2542032" cy="3981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6172200" y="947281"/>
            <a:ext cx="2542032" cy="398132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722376" y="1484986"/>
            <a:ext cx="2377440" cy="2910485"/>
          </a:xfrm>
        </p:spPr>
        <p:txBody>
          <a:bodyPr/>
          <a:lstStyle>
            <a:lvl1pPr marL="123825" indent="-188913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Char char="•"/>
              <a:defRPr sz="1400" b="0" baseline="0">
                <a:solidFill>
                  <a:schemeClr val="tx1"/>
                </a:solidFill>
              </a:defRPr>
            </a:lvl1pPr>
            <a:lvl2pPr marL="512763" indent="-280988">
              <a:spcBef>
                <a:spcPts val="500"/>
              </a:spcBef>
              <a:buSzTx/>
              <a:buFont typeface="Verdana" panose="020B0604030504040204" pitchFamily="34" charset="0"/>
              <a:buChar char="−"/>
              <a:defRPr sz="1300" b="0" baseline="0">
                <a:solidFill>
                  <a:schemeClr val="tx1"/>
                </a:solidFill>
              </a:defRPr>
            </a:lvl2pPr>
            <a:lvl3pPr marL="746125" indent="-228600">
              <a:lnSpc>
                <a:spcPct val="100000"/>
              </a:lnSpc>
              <a:spcBef>
                <a:spcPts val="400"/>
              </a:spcBef>
              <a:buSzTx/>
              <a:buFont typeface="Verdana" pitchFamily="34" charset="0"/>
              <a:buChar char="◦"/>
              <a:defRPr sz="1200" baseline="0">
                <a:solidFill>
                  <a:schemeClr val="tx1"/>
                </a:solidFill>
              </a:defRPr>
            </a:lvl3pPr>
            <a:lvl4pPr marL="973138" indent="-227013">
              <a:spcBef>
                <a:spcPts val="400"/>
              </a:spcBef>
              <a:defRPr sz="11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Sample Bullet Copy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41"/>
          <p:cNvSpPr>
            <a:spLocks noGrp="1"/>
          </p:cNvSpPr>
          <p:nvPr>
            <p:ph type="body" sz="quarter" idx="20" hasCustomPrompt="1"/>
          </p:nvPr>
        </p:nvSpPr>
        <p:spPr>
          <a:xfrm>
            <a:off x="3511296" y="1484986"/>
            <a:ext cx="2377440" cy="2910485"/>
          </a:xfrm>
        </p:spPr>
        <p:txBody>
          <a:bodyPr/>
          <a:lstStyle>
            <a:lvl1pPr marL="123825" indent="-188913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Char char="•"/>
              <a:defRPr sz="1400" b="0" baseline="0">
                <a:solidFill>
                  <a:schemeClr val="tx1"/>
                </a:solidFill>
              </a:defRPr>
            </a:lvl1pPr>
            <a:lvl2pPr marL="512763" indent="-280988">
              <a:spcBef>
                <a:spcPts val="500"/>
              </a:spcBef>
              <a:buSzTx/>
              <a:buFont typeface="Verdana" panose="020B0604030504040204" pitchFamily="34" charset="0"/>
              <a:buChar char="−"/>
              <a:defRPr sz="1300" b="0" baseline="0">
                <a:solidFill>
                  <a:schemeClr val="tx1"/>
                </a:solidFill>
              </a:defRPr>
            </a:lvl2pPr>
            <a:lvl3pPr marL="746125" indent="-228600">
              <a:lnSpc>
                <a:spcPct val="100000"/>
              </a:lnSpc>
              <a:spcBef>
                <a:spcPts val="400"/>
              </a:spcBef>
              <a:buSzTx/>
              <a:buFont typeface="Verdana" pitchFamily="34" charset="0"/>
              <a:buChar char="◦"/>
              <a:defRPr sz="1200" baseline="0">
                <a:solidFill>
                  <a:schemeClr val="tx1"/>
                </a:solidFill>
              </a:defRPr>
            </a:lvl3pPr>
            <a:lvl4pPr marL="973138" indent="-227013">
              <a:spcBef>
                <a:spcPts val="400"/>
              </a:spcBef>
              <a:defRPr sz="11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Sample Bullet Copy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22" name="Text Placeholder 41"/>
          <p:cNvSpPr>
            <a:spLocks noGrp="1"/>
          </p:cNvSpPr>
          <p:nvPr>
            <p:ph type="body" sz="quarter" idx="21" hasCustomPrompt="1"/>
          </p:nvPr>
        </p:nvSpPr>
        <p:spPr>
          <a:xfrm>
            <a:off x="6254496" y="1484986"/>
            <a:ext cx="2377440" cy="2910485"/>
          </a:xfrm>
        </p:spPr>
        <p:txBody>
          <a:bodyPr/>
          <a:lstStyle>
            <a:lvl1pPr marL="123825" indent="-188913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Char char="•"/>
              <a:defRPr sz="1400" b="0" baseline="0">
                <a:solidFill>
                  <a:schemeClr val="tx1"/>
                </a:solidFill>
              </a:defRPr>
            </a:lvl1pPr>
            <a:lvl2pPr marL="512763" indent="-280988">
              <a:spcBef>
                <a:spcPts val="500"/>
              </a:spcBef>
              <a:buSzTx/>
              <a:buFont typeface="Verdana" panose="020B0604030504040204" pitchFamily="34" charset="0"/>
              <a:buChar char="−"/>
              <a:defRPr sz="1300" b="0" baseline="0">
                <a:solidFill>
                  <a:schemeClr val="tx1"/>
                </a:solidFill>
              </a:defRPr>
            </a:lvl2pPr>
            <a:lvl3pPr marL="746125" indent="-228600">
              <a:lnSpc>
                <a:spcPct val="100000"/>
              </a:lnSpc>
              <a:spcBef>
                <a:spcPts val="400"/>
              </a:spcBef>
              <a:buSzTx/>
              <a:buFont typeface="Verdana" pitchFamily="34" charset="0"/>
              <a:buChar char="◦"/>
              <a:defRPr sz="1200" baseline="0">
                <a:solidFill>
                  <a:schemeClr val="tx1"/>
                </a:solidFill>
              </a:defRPr>
            </a:lvl3pPr>
            <a:lvl4pPr marL="973138" indent="-227013">
              <a:spcBef>
                <a:spcPts val="400"/>
              </a:spcBef>
              <a:defRPr sz="11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Sample Bullet Copy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01168" y="0"/>
            <a:ext cx="8942832" cy="514826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buFontTx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1475834"/>
            <a:ext cx="8074152" cy="695284"/>
          </a:xfrm>
        </p:spPr>
        <p:txBody>
          <a:bodyPr>
            <a:normAutofit/>
          </a:bodyPr>
          <a:lstStyle>
            <a:lvl1pPr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Sub-head Statement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553636"/>
            <a:ext cx="8074152" cy="915336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/>
              <a:t>New Section/Subsection Divider</a:t>
            </a:r>
            <a:br>
              <a:rPr lang="en-US" dirty="0"/>
            </a:br>
            <a:r>
              <a:rPr lang="en-US" dirty="0"/>
              <a:t>Option 2 – Picture Background and Blue Bar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205431" cy="5148263"/>
          </a:xfrm>
          <a:prstGeom prst="rect">
            <a:avLst/>
          </a:prstGeom>
          <a:solidFill>
            <a:srgbClr val="2094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_Imag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826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algn="ctr">
              <a:buFontTx/>
              <a:buNone/>
              <a:defRPr sz="1200">
                <a:solidFill>
                  <a:srgbClr val="40A4C5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" y="1475834"/>
            <a:ext cx="8074152" cy="749561"/>
          </a:xfrm>
        </p:spPr>
        <p:txBody>
          <a:bodyPr>
            <a:normAutofit/>
          </a:bodyPr>
          <a:lstStyle>
            <a:lvl1pPr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Sub-head Statement Here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0080" y="618770"/>
            <a:ext cx="8074152" cy="85020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defRPr sz="2100" baseline="0"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/>
              <a:t>New Section/Subsection Divider</a:t>
            </a:r>
            <a:br>
              <a:rPr lang="en-US" dirty="0"/>
            </a:br>
            <a:r>
              <a:rPr lang="en-US" dirty="0"/>
              <a:t>Option 3 – Picture Background and No Blue Bar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185337"/>
            <a:ext cx="8193024" cy="665842"/>
          </a:xfrm>
        </p:spPr>
        <p:txBody>
          <a:bodyPr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en-US" dirty="0"/>
              <a:t>Graph or Chart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Privileged &amp; Confidential | Attorney-Client Communication</a:t>
            </a:r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3" hasCustomPrompt="1"/>
          </p:nvPr>
        </p:nvSpPr>
        <p:spPr>
          <a:xfrm>
            <a:off x="533400" y="981602"/>
            <a:ext cx="8174736" cy="3445904"/>
          </a:xfrm>
        </p:spPr>
        <p:txBody>
          <a:bodyPr/>
          <a:lstStyle>
            <a:lvl1pPr>
              <a:buFontTx/>
              <a:buNone/>
              <a:defRPr baseline="0"/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&amp;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352" y="722662"/>
            <a:ext cx="8174736" cy="53797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3200" b="1" baseline="0">
                <a:solidFill>
                  <a:schemeClr val="tx1"/>
                </a:solidFill>
              </a:defRPr>
            </a:lvl1pPr>
            <a:lvl2pPr marL="0" indent="-347472" algn="ctr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FontTx/>
              <a:buNone/>
              <a:defRPr sz="1600" b="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2801473" y="2251050"/>
            <a:ext cx="1207008" cy="1450705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054201" y="2257974"/>
            <a:ext cx="2806174" cy="284062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054201" y="2535211"/>
            <a:ext cx="2806174" cy="2332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4054200" y="3006947"/>
            <a:ext cx="2806174" cy="226829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Area of Specialty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4054200" y="3231922"/>
            <a:ext cx="2806174" cy="50240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Email, Phone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68" hasCustomPrompt="1"/>
          </p:nvPr>
        </p:nvSpPr>
        <p:spPr>
          <a:xfrm>
            <a:off x="4054201" y="2773075"/>
            <a:ext cx="2806174" cy="23485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69" hasCustomPrompt="1"/>
          </p:nvPr>
        </p:nvSpPr>
        <p:spPr>
          <a:xfrm>
            <a:off x="530352" y="1322414"/>
            <a:ext cx="8174736" cy="53389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2200" baseline="0">
                <a:solidFill>
                  <a:schemeClr val="tx2"/>
                </a:solidFill>
              </a:defRPr>
            </a:lvl1pPr>
            <a:lvl2pPr marL="0" indent="-347472" algn="ctr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FontTx/>
              <a:buNone/>
              <a:defRPr sz="2000" b="1">
                <a:solidFill>
                  <a:schemeClr val="accent1"/>
                </a:solidFill>
              </a:defRPr>
            </a:lvl2pPr>
          </a:lstStyle>
          <a:p>
            <a:pPr lvl="1"/>
            <a:r>
              <a:rPr lang="en-US" dirty="0"/>
              <a:t>Thank you!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Privileged &amp; Confidential | Attorney-Client Communication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778885" y="2149409"/>
            <a:ext cx="4081489" cy="10857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2"/>
          <p:cNvSpPr txBox="1"/>
          <p:nvPr userDrawn="1"/>
        </p:nvSpPr>
        <p:spPr>
          <a:xfrm>
            <a:off x="530352" y="3951434"/>
            <a:ext cx="8284464" cy="53098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900">
                <a:solidFill>
                  <a:srgbClr val="40A4C5"/>
                </a:solidFill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11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A4C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This presentation is not intended as, nor is it a substitute for, legal advice. You should consult with legal counsel for advice specific to your circumstances. This presentation may be considered lawyer advertising under applicable laws regarding electronic communications.</a:t>
            </a:r>
          </a:p>
        </p:txBody>
      </p:sp>
    </p:spTree>
  </p:cSld>
  <p:clrMapOvr>
    <a:masterClrMapping/>
  </p:clrMapOvr>
  <p:hf hdr="0" dt="0"/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4884760" y="0"/>
            <a:ext cx="4259240" cy="5148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185337"/>
            <a:ext cx="4007048" cy="775672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53831" y="2290535"/>
            <a:ext cx="3388474" cy="444926"/>
          </a:xfrm>
        </p:spPr>
        <p:txBody>
          <a:bodyPr/>
          <a:lstStyle>
            <a:lvl1pPr algn="l">
              <a:defRPr sz="11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Privileged &amp; Confidential</a:t>
            </a:r>
          </a:p>
          <a:p>
            <a:r>
              <a:rPr lang="en-US"/>
              <a:t>Attorney-Client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D2EEFB"/>
                </a:solidFill>
              </a:defRPr>
            </a:lvl1pPr>
          </a:lstStyle>
          <a:p>
            <a:fld id="{D61B5F57-4A2C-49B0-84EC-F722617963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2"/>
          <p:cNvSpPr txBox="1"/>
          <p:nvPr userDrawn="1"/>
        </p:nvSpPr>
        <p:spPr>
          <a:xfrm>
            <a:off x="5232122" y="2833308"/>
            <a:ext cx="3408477" cy="122574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900">
                <a:solidFill>
                  <a:srgbClr val="40A4C5"/>
                </a:solidFill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11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This presentation is not intended as, nor is it a substitute for, legal advice. You should consult with legal counsel for advice specific to your circumstances. This presentation may be considered lawyer advertising under applicable laws regarding electronic communications.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554483" y="2283617"/>
            <a:ext cx="1207008" cy="1450705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1807211" y="2290541"/>
            <a:ext cx="2806174" cy="284062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807211" y="2567778"/>
            <a:ext cx="2806174" cy="2332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07210" y="3039514"/>
            <a:ext cx="2806174" cy="226829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Area of Specialty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1807210" y="3264489"/>
            <a:ext cx="2806174" cy="50240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Email, Phone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68" hasCustomPrompt="1"/>
          </p:nvPr>
        </p:nvSpPr>
        <p:spPr>
          <a:xfrm>
            <a:off x="1807211" y="2805642"/>
            <a:ext cx="2806174" cy="23485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1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31895" y="2181976"/>
            <a:ext cx="4081489" cy="10857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/>
          <p:cNvSpPr>
            <a:spLocks noGrp="1"/>
          </p:cNvSpPr>
          <p:nvPr>
            <p:ph type="body" sz="quarter" idx="69" hasCustomPrompt="1"/>
          </p:nvPr>
        </p:nvSpPr>
        <p:spPr>
          <a:xfrm>
            <a:off x="530352" y="1192147"/>
            <a:ext cx="4083033" cy="53389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2200" baseline="0">
                <a:solidFill>
                  <a:schemeClr val="tx2"/>
                </a:solidFill>
              </a:defRPr>
            </a:lvl1pPr>
            <a:lvl2pPr marL="0" indent="-347472" algn="l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FontTx/>
              <a:buNone/>
              <a:defRPr sz="2000" b="1">
                <a:solidFill>
                  <a:schemeClr val="accent1"/>
                </a:solidFill>
              </a:defRPr>
            </a:lvl2pPr>
          </a:lstStyle>
          <a:p>
            <a:pPr lvl="1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95789838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4884760" y="0"/>
            <a:ext cx="4259240" cy="5148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01" hasCustomPrompt="1"/>
          </p:nvPr>
        </p:nvSpPr>
        <p:spPr>
          <a:xfrm>
            <a:off x="1793404" y="3588248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185337"/>
            <a:ext cx="4007048" cy="77567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53831" y="2583636"/>
            <a:ext cx="3388474" cy="444926"/>
          </a:xfrm>
        </p:spPr>
        <p:txBody>
          <a:bodyPr/>
          <a:lstStyle>
            <a:lvl1pPr algn="l">
              <a:defRPr sz="11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Privileged &amp; Confidential</a:t>
            </a:r>
          </a:p>
          <a:p>
            <a:r>
              <a:rPr lang="en-US"/>
              <a:t>Attorney-Client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D2EEFB"/>
                </a:solidFill>
              </a:defRPr>
            </a:lvl1pPr>
          </a:lstStyle>
          <a:p>
            <a:fld id="{D61B5F57-4A2C-49B0-84EC-F722617963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117300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793404" y="1069294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793404" y="1322153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Title, Location, Area of Specialty, Email, Phone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99" hasCustomPrompt="1"/>
          </p:nvPr>
        </p:nvSpPr>
        <p:spPr>
          <a:xfrm>
            <a:off x="640080" y="3383395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0" hasCustomPrompt="1"/>
          </p:nvPr>
        </p:nvSpPr>
        <p:spPr>
          <a:xfrm>
            <a:off x="1793404" y="3335389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02" hasCustomPrompt="1"/>
          </p:nvPr>
        </p:nvSpPr>
        <p:spPr>
          <a:xfrm>
            <a:off x="640080" y="2254105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03" hasCustomPrompt="1"/>
          </p:nvPr>
        </p:nvSpPr>
        <p:spPr>
          <a:xfrm>
            <a:off x="1793404" y="2206099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04" hasCustomPrompt="1"/>
          </p:nvPr>
        </p:nvSpPr>
        <p:spPr>
          <a:xfrm>
            <a:off x="1793404" y="2458958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9591" y="2127695"/>
            <a:ext cx="3918664" cy="0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629591" y="3267531"/>
            <a:ext cx="3918664" cy="0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/>
          <p:cNvSpPr txBox="1"/>
          <p:nvPr userDrawn="1"/>
        </p:nvSpPr>
        <p:spPr>
          <a:xfrm>
            <a:off x="5232122" y="3126409"/>
            <a:ext cx="3408477" cy="122574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900">
                <a:solidFill>
                  <a:srgbClr val="40A4C5"/>
                </a:solidFill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11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This presentation is not intended as, nor is it a substitute for, legal advice. You should consult with legal counsel for advice specific to your circumstances. This presentation may be considered lawyer advertising under applicable laws regarding electronic communications.</a:t>
            </a:r>
          </a:p>
        </p:txBody>
      </p:sp>
    </p:spTree>
    <p:extLst>
      <p:ext uri="{BB962C8B-B14F-4D97-AF65-F5344CB8AC3E}">
        <p14:creationId xmlns:p14="http://schemas.microsoft.com/office/powerpoint/2010/main" val="767455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185337"/>
            <a:ext cx="8193024" cy="665842"/>
          </a:xfrm>
        </p:spPr>
        <p:txBody>
          <a:bodyPr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en-US" dirty="0"/>
              <a:t>Add Slide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85337"/>
            <a:ext cx="8193024" cy="7756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0352" y="1201262"/>
            <a:ext cx="8193024" cy="3206107"/>
          </a:xfrm>
        </p:spPr>
        <p:txBody>
          <a:bodyPr/>
          <a:lstStyle>
            <a:lvl1pPr marL="346075" indent="-350838">
              <a:spcBef>
                <a:spcPts val="1100"/>
              </a:spcBef>
              <a:spcAft>
                <a:spcPct val="0"/>
              </a:spcAft>
              <a:buSzTx/>
              <a:defRPr sz="2600" baseline="0">
                <a:solidFill>
                  <a:schemeClr val="tx1"/>
                </a:solidFill>
              </a:defRPr>
            </a:lvl1pPr>
            <a:lvl2pPr marL="796925" indent="-395288">
              <a:buFont typeface="Verdana" panose="020B0604030504040204" pitchFamily="34" charset="0"/>
              <a:buChar char="−"/>
              <a:defRPr sz="2200">
                <a:solidFill>
                  <a:schemeClr val="tx1"/>
                </a:solidFill>
              </a:defRPr>
            </a:lvl2pPr>
            <a:lvl3pPr marL="1143000" indent="-285750">
              <a:buSzTx/>
              <a:buFont typeface="Verdana" pitchFamily="34" charset="0"/>
              <a:buChar char="◦"/>
              <a:defRPr sz="2000">
                <a:solidFill>
                  <a:schemeClr val="tx1"/>
                </a:solidFill>
              </a:defRPr>
            </a:lvl3pPr>
            <a:lvl4pPr marL="1426464" indent="-283464">
              <a:defRPr sz="1800">
                <a:solidFill>
                  <a:schemeClr val="tx1"/>
                </a:solidFill>
              </a:defRPr>
            </a:lvl4pPr>
            <a:lvl5pPr marL="1773936" indent="-347472">
              <a:buFont typeface="Verdana" panose="020B0604030504040204" pitchFamily="34" charset="0"/>
              <a:buChar char="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Body copy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185338"/>
            <a:ext cx="8193024" cy="110516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 cap="none" baseline="0">
                <a:solidFill>
                  <a:srgbClr val="1F80AE"/>
                </a:solidFill>
              </a:defRPr>
            </a:lvl1pPr>
          </a:lstStyle>
          <a:p>
            <a:r>
              <a:rPr lang="en-US" dirty="0"/>
              <a:t>Use this slide for slides with titles longer than one 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33400" y="1496429"/>
            <a:ext cx="8193024" cy="2965399"/>
          </a:xfrm>
        </p:spPr>
        <p:txBody>
          <a:bodyPr/>
          <a:lstStyle>
            <a:lvl1pPr marL="347472">
              <a:defRPr sz="2600">
                <a:solidFill>
                  <a:srgbClr val="1F80AE"/>
                </a:solidFill>
              </a:defRPr>
            </a:lvl1pPr>
            <a:lvl2pPr marL="795528" indent="-393192">
              <a:buFont typeface="Verdana" panose="020B0604030504040204" pitchFamily="34" charset="0"/>
              <a:buChar char="−"/>
              <a:defRPr sz="2200">
                <a:solidFill>
                  <a:srgbClr val="1F80AE"/>
                </a:solidFill>
              </a:defRPr>
            </a:lvl2pPr>
            <a:lvl3pPr marL="1143000" indent="-283464">
              <a:spcBef>
                <a:spcPts val="700"/>
              </a:spcBef>
              <a:buSzTx/>
              <a:buFont typeface="Verdana" pitchFamily="34" charset="0"/>
              <a:buChar char="◦"/>
              <a:defRPr sz="2000">
                <a:solidFill>
                  <a:srgbClr val="1F80AE"/>
                </a:solidFill>
              </a:defRPr>
            </a:lvl3pPr>
            <a:lvl4pPr marL="1426464" indent="-283464">
              <a:spcBef>
                <a:spcPts val="600"/>
              </a:spcBef>
              <a:defRPr sz="1800">
                <a:solidFill>
                  <a:srgbClr val="1F80AE"/>
                </a:solidFill>
              </a:defRPr>
            </a:lvl4pPr>
            <a:lvl5pPr marL="1773936" indent="-347472">
              <a:spcBef>
                <a:spcPts val="500"/>
              </a:spcBef>
              <a:buFont typeface="Verdana" panose="020B0604030504040204" pitchFamily="34" charset="0"/>
              <a:buChar char="−"/>
              <a:defRPr sz="1600">
                <a:solidFill>
                  <a:srgbClr val="1F80AE"/>
                </a:solidFill>
              </a:defRPr>
            </a:lvl5pPr>
          </a:lstStyle>
          <a:p>
            <a:pPr lvl="0"/>
            <a:r>
              <a:rPr lang="en-US"/>
              <a:t>Body copy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rgbClr val="1F80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533400" y="1118889"/>
            <a:ext cx="5202936" cy="3349803"/>
          </a:xfrm>
        </p:spPr>
        <p:txBody>
          <a:bodyPr/>
          <a:lstStyle>
            <a:lvl1pPr>
              <a:defRPr sz="2600">
                <a:solidFill>
                  <a:srgbClr val="1F80AE"/>
                </a:solidFill>
              </a:defRPr>
            </a:lvl1pPr>
            <a:lvl2pPr marL="795528" indent="-393192">
              <a:lnSpc>
                <a:spcPct val="100000"/>
              </a:lnSpc>
              <a:buFont typeface="Verdana" panose="020B0604030504040204" pitchFamily="34" charset="0"/>
              <a:buChar char="−"/>
              <a:defRPr sz="2200">
                <a:solidFill>
                  <a:srgbClr val="1F80AE"/>
                </a:solidFill>
              </a:defRPr>
            </a:lvl2pPr>
            <a:lvl3pPr marL="1143000" indent="-283464">
              <a:buSzTx/>
              <a:buFont typeface="Verdana" pitchFamily="34" charset="0"/>
              <a:buChar char="◦"/>
              <a:defRPr sz="2000">
                <a:solidFill>
                  <a:srgbClr val="1F80AE"/>
                </a:solidFill>
              </a:defRPr>
            </a:lvl3pPr>
            <a:lvl4pPr marL="1426464" indent="-283464">
              <a:defRPr sz="1800">
                <a:solidFill>
                  <a:srgbClr val="1F80AE"/>
                </a:solidFill>
              </a:defRPr>
            </a:lvl4pPr>
            <a:lvl5pPr marL="1773936" indent="-347472">
              <a:buFont typeface="Verdana" panose="020B0604030504040204" pitchFamily="34" charset="0"/>
              <a:buChar char="−"/>
              <a:defRPr sz="1600">
                <a:solidFill>
                  <a:srgbClr val="1F80AE"/>
                </a:solidFill>
              </a:defRPr>
            </a:lvl5pPr>
          </a:lstStyle>
          <a:p>
            <a:pPr lvl="0"/>
            <a:r>
              <a:rPr lang="en-US"/>
              <a:t>Body copy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5751576" y="1118889"/>
            <a:ext cx="2990088" cy="334980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spcBef>
                <a:spcPct val="0"/>
              </a:spcBef>
              <a:spcAft>
                <a:spcPts val="400"/>
              </a:spcAft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14="http://schemas.microsoft.com/office/drawing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3068365"/>
            <a:ext cx="8183880" cy="589968"/>
          </a:xfrm>
        </p:spPr>
        <p:txBody>
          <a:bodyPr anchor="ctr">
            <a:normAutofit/>
          </a:bodyPr>
          <a:lstStyle>
            <a:lvl1pPr marL="0" indent="0">
              <a:spcBef>
                <a:spcPts val="300"/>
              </a:spcBef>
              <a:buFontTx/>
              <a:buNone/>
              <a:defRPr sz="2800">
                <a:solidFill>
                  <a:srgbClr val="2094EB"/>
                </a:solidFill>
              </a:defRPr>
            </a:lvl1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39496" y="1791172"/>
            <a:ext cx="8193024" cy="116049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3200" b="1" baseline="0">
                <a:solidFill>
                  <a:schemeClr val="tx1"/>
                </a:solidFill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New Section/Subsection Divider Option 1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85616" y="4695216"/>
            <a:ext cx="4928616" cy="240252"/>
          </a:xfrm>
        </p:spPr>
        <p:txBody>
          <a:bodyPr>
            <a:normAutofit/>
          </a:bodyPr>
          <a:lstStyle>
            <a:lvl1pPr algn="r">
              <a:buFontTx/>
              <a:buNone/>
              <a:defRPr sz="1100">
                <a:solidFill>
                  <a:srgbClr val="1B6C9E"/>
                </a:solidFill>
              </a:defRPr>
            </a:lvl1pPr>
          </a:lstStyle>
          <a:p>
            <a:pPr lvl="0"/>
            <a:r>
              <a:rPr lang="en-US" dirty="0"/>
              <a:t>Insert Footer Text Here</a:t>
            </a:r>
          </a:p>
        </p:txBody>
      </p:sp>
      <p:pic>
        <p:nvPicPr>
          <p:cNvPr id="9" name="Picture 8" descr="blue wav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5"/>
          <a:stretch/>
        </p:blipFill>
        <p:spPr>
          <a:xfrm flipH="1">
            <a:off x="-11045" y="-1"/>
            <a:ext cx="9171432" cy="1123028"/>
          </a:xfrm>
          <a:prstGeom prst="rect">
            <a:avLst/>
          </a:prstGeom>
        </p:spPr>
      </p:pic>
      <p:pic>
        <p:nvPicPr>
          <p:cNvPr id="10" name="Picture 9" descr="NEW_BD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8" y="4257010"/>
            <a:ext cx="1784087" cy="6062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14="http://schemas.microsoft.com/office/drawing/2010/main"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9312" y="192202"/>
            <a:ext cx="5093208" cy="775672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rgbClr val="1F80AE"/>
                </a:solidFill>
              </a:defRPr>
            </a:lvl1pPr>
          </a:lstStyle>
          <a:p>
            <a:r>
              <a:rPr lang="en-US" dirty="0"/>
              <a:t>Case Study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201168" y="0"/>
            <a:ext cx="3118104" cy="5148263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spcBef>
                <a:spcPct val="0"/>
              </a:spcBef>
              <a:spcAft>
                <a:spcPts val="400"/>
              </a:spcAft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83480" y="4809323"/>
            <a:ext cx="3547872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Privileged &amp; Confidential | Attorney-Client Communication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639312" y="1118889"/>
            <a:ext cx="5093208" cy="3349803"/>
          </a:xfrm>
        </p:spPr>
        <p:txBody>
          <a:bodyPr/>
          <a:lstStyle>
            <a:lvl1pPr>
              <a:defRPr>
                <a:solidFill>
                  <a:srgbClr val="1F80AE"/>
                </a:solidFill>
              </a:defRPr>
            </a:lvl1pPr>
            <a:lvl2pPr marL="795528" indent="-393192">
              <a:buFont typeface="Verdana" panose="020B0604030504040204" pitchFamily="34" charset="0"/>
              <a:buChar char="−"/>
              <a:defRPr>
                <a:solidFill>
                  <a:srgbClr val="1F80AE"/>
                </a:solidFill>
              </a:defRPr>
            </a:lvl2pPr>
            <a:lvl3pPr marL="1143000" indent="-283464">
              <a:buSzTx/>
              <a:buFont typeface="Verdana" pitchFamily="34" charset="0"/>
              <a:buChar char="◦"/>
              <a:defRPr>
                <a:solidFill>
                  <a:srgbClr val="1F80AE"/>
                </a:solidFill>
              </a:defRPr>
            </a:lvl3pPr>
            <a:lvl4pPr marL="1426464" indent="-283464">
              <a:defRPr>
                <a:solidFill>
                  <a:srgbClr val="1F80AE"/>
                </a:solidFill>
              </a:defRPr>
            </a:lvl4pPr>
            <a:lvl5pPr marL="1773936" indent="-347472">
              <a:buFont typeface="Verdana" panose="020B0604030504040204" pitchFamily="34" charset="0"/>
              <a:buChar char="−"/>
              <a:defRPr>
                <a:solidFill>
                  <a:srgbClr val="1F80AE"/>
                </a:solidFill>
              </a:defRPr>
            </a:lvl5pPr>
          </a:lstStyle>
          <a:p>
            <a:pPr lvl="0"/>
            <a:r>
              <a:rPr lang="en-US"/>
              <a:t>Body copy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205431" cy="5148263"/>
          </a:xfrm>
          <a:prstGeom prst="rect">
            <a:avLst/>
          </a:prstGeom>
          <a:solidFill>
            <a:srgbClr val="2094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W_BD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61" y="4593533"/>
            <a:ext cx="1269935" cy="431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793404" y="1278729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88" name="Text Placeholder 10"/>
          <p:cNvSpPr>
            <a:spLocks noGrp="1"/>
          </p:cNvSpPr>
          <p:nvPr>
            <p:ph type="body" sz="quarter" idx="104" hasCustomPrompt="1"/>
          </p:nvPr>
        </p:nvSpPr>
        <p:spPr>
          <a:xfrm>
            <a:off x="1793404" y="2429216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92" name="Text Placeholder 10"/>
          <p:cNvSpPr>
            <a:spLocks noGrp="1"/>
          </p:cNvSpPr>
          <p:nvPr>
            <p:ph type="body" sz="quarter" idx="107" hasCustomPrompt="1"/>
          </p:nvPr>
        </p:nvSpPr>
        <p:spPr>
          <a:xfrm>
            <a:off x="5982499" y="2429216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96" name="Text Placeholder 10"/>
          <p:cNvSpPr>
            <a:spLocks noGrp="1"/>
          </p:cNvSpPr>
          <p:nvPr>
            <p:ph type="body" sz="quarter" idx="110" hasCustomPrompt="1"/>
          </p:nvPr>
        </p:nvSpPr>
        <p:spPr>
          <a:xfrm>
            <a:off x="1793404" y="3593406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100" name="Text Placeholder 10"/>
          <p:cNvSpPr>
            <a:spLocks noGrp="1"/>
          </p:cNvSpPr>
          <p:nvPr>
            <p:ph type="body" sz="quarter" idx="113" hasCustomPrompt="1"/>
          </p:nvPr>
        </p:nvSpPr>
        <p:spPr>
          <a:xfrm>
            <a:off x="5982499" y="3593406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 dirty="0"/>
              <a:t>Title, Location, Area of Specialty, Email, Phone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rgbClr val="1F80AE"/>
                </a:solidFill>
              </a:defRPr>
            </a:lvl1pPr>
          </a:lstStyle>
          <a:p>
            <a:r>
              <a:rPr lang="en-US" dirty="0"/>
              <a:t>Team Slide 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073876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793404" y="1025870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81" name="Picture Placeholder 8"/>
          <p:cNvSpPr>
            <a:spLocks noGrp="1"/>
          </p:cNvSpPr>
          <p:nvPr>
            <p:ph type="pic" sz="quarter" idx="99" hasCustomPrompt="1"/>
          </p:nvPr>
        </p:nvSpPr>
        <p:spPr>
          <a:xfrm>
            <a:off x="4829175" y="1073876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82" name="Text Placeholder 10"/>
          <p:cNvSpPr>
            <a:spLocks noGrp="1"/>
          </p:cNvSpPr>
          <p:nvPr>
            <p:ph type="body" sz="quarter" idx="100" hasCustomPrompt="1"/>
          </p:nvPr>
        </p:nvSpPr>
        <p:spPr>
          <a:xfrm>
            <a:off x="5982499" y="1025870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84" name="Text Placeholder 10"/>
          <p:cNvSpPr>
            <a:spLocks noGrp="1"/>
          </p:cNvSpPr>
          <p:nvPr>
            <p:ph type="body" sz="quarter" idx="101" hasCustomPrompt="1"/>
          </p:nvPr>
        </p:nvSpPr>
        <p:spPr>
          <a:xfrm>
            <a:off x="5982499" y="1278729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85" name="Picture Placeholder 8"/>
          <p:cNvSpPr>
            <a:spLocks noGrp="1"/>
          </p:cNvSpPr>
          <p:nvPr>
            <p:ph type="pic" sz="quarter" idx="102" hasCustomPrompt="1"/>
          </p:nvPr>
        </p:nvSpPr>
        <p:spPr>
          <a:xfrm>
            <a:off x="640080" y="2224363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86" name="Text Placeholder 10"/>
          <p:cNvSpPr>
            <a:spLocks noGrp="1"/>
          </p:cNvSpPr>
          <p:nvPr>
            <p:ph type="body" sz="quarter" idx="103" hasCustomPrompt="1"/>
          </p:nvPr>
        </p:nvSpPr>
        <p:spPr>
          <a:xfrm>
            <a:off x="1793404" y="2176357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89" name="Picture Placeholder 8"/>
          <p:cNvSpPr>
            <a:spLocks noGrp="1"/>
          </p:cNvSpPr>
          <p:nvPr>
            <p:ph type="pic" sz="quarter" idx="105" hasCustomPrompt="1"/>
          </p:nvPr>
        </p:nvSpPr>
        <p:spPr>
          <a:xfrm>
            <a:off x="4829175" y="2224363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90" name="Text Placeholder 10"/>
          <p:cNvSpPr>
            <a:spLocks noGrp="1"/>
          </p:cNvSpPr>
          <p:nvPr>
            <p:ph type="body" sz="quarter" idx="106" hasCustomPrompt="1"/>
          </p:nvPr>
        </p:nvSpPr>
        <p:spPr>
          <a:xfrm>
            <a:off x="5982499" y="2176357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93" name="Picture Placeholder 8"/>
          <p:cNvSpPr>
            <a:spLocks noGrp="1"/>
          </p:cNvSpPr>
          <p:nvPr>
            <p:ph type="pic" sz="quarter" idx="108" hasCustomPrompt="1"/>
          </p:nvPr>
        </p:nvSpPr>
        <p:spPr>
          <a:xfrm>
            <a:off x="640080" y="3388553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94" name="Text Placeholder 10"/>
          <p:cNvSpPr>
            <a:spLocks noGrp="1"/>
          </p:cNvSpPr>
          <p:nvPr>
            <p:ph type="body" sz="quarter" idx="109" hasCustomPrompt="1"/>
          </p:nvPr>
        </p:nvSpPr>
        <p:spPr>
          <a:xfrm>
            <a:off x="1793404" y="3340547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97" name="Picture Placeholder 8"/>
          <p:cNvSpPr>
            <a:spLocks noGrp="1"/>
          </p:cNvSpPr>
          <p:nvPr>
            <p:ph type="pic" sz="quarter" idx="111" hasCustomPrompt="1"/>
          </p:nvPr>
        </p:nvSpPr>
        <p:spPr>
          <a:xfrm>
            <a:off x="4829175" y="3388553"/>
            <a:ext cx="1097280" cy="9144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98" name="Text Placeholder 10"/>
          <p:cNvSpPr>
            <a:spLocks noGrp="1"/>
          </p:cNvSpPr>
          <p:nvPr>
            <p:ph type="body" sz="quarter" idx="112" hasCustomPrompt="1"/>
          </p:nvPr>
        </p:nvSpPr>
        <p:spPr>
          <a:xfrm>
            <a:off x="5982499" y="3340547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cxnSp>
        <p:nvCxnSpPr>
          <p:cNvPr id="101" name="Straight Connector 100"/>
          <p:cNvCxnSpPr/>
          <p:nvPr userDrawn="1"/>
        </p:nvCxnSpPr>
        <p:spPr>
          <a:xfrm flipV="1">
            <a:off x="4656805" y="1015290"/>
            <a:ext cx="13479" cy="3348656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rgbClr val="1F80AE"/>
                </a:solidFill>
              </a:defRPr>
            </a:lvl1pPr>
          </a:lstStyle>
          <a:p>
            <a:r>
              <a:rPr lang="en-US" dirty="0"/>
              <a:t>Team Slide with Bio Blurbs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40" name="Text Placeholder 46"/>
          <p:cNvSpPr>
            <a:spLocks noGrp="1"/>
          </p:cNvSpPr>
          <p:nvPr>
            <p:ph type="body" sz="quarter" idx="43" hasCustomPrompt="1"/>
          </p:nvPr>
        </p:nvSpPr>
        <p:spPr>
          <a:xfrm>
            <a:off x="629591" y="2088911"/>
            <a:ext cx="3914976" cy="658368"/>
          </a:xfrm>
        </p:spPr>
        <p:txBody>
          <a:bodyPr/>
          <a:lstStyle>
            <a:lvl1pPr marL="0" indent="-164592">
              <a:spcBef>
                <a:spcPts val="700"/>
              </a:spcBef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  <a:lvl2pPr marL="401638" indent="-223838">
              <a:spcBef>
                <a:spcPts val="300"/>
              </a:spcBef>
              <a:defRPr sz="1000" b="0">
                <a:solidFill>
                  <a:schemeClr val="tx1"/>
                </a:solidFill>
              </a:defRPr>
            </a:lvl2pPr>
            <a:lvl3pPr marL="512763" indent="-168275"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Bio text to go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41" name="Text Placeholder 46"/>
          <p:cNvSpPr>
            <a:spLocks noGrp="1"/>
          </p:cNvSpPr>
          <p:nvPr>
            <p:ph type="body" sz="quarter" idx="83" hasCustomPrompt="1"/>
          </p:nvPr>
        </p:nvSpPr>
        <p:spPr>
          <a:xfrm>
            <a:off x="4819629" y="2088911"/>
            <a:ext cx="3893993" cy="658368"/>
          </a:xfrm>
        </p:spPr>
        <p:txBody>
          <a:bodyPr/>
          <a:lstStyle>
            <a:lvl1pPr marL="0" indent="-164592">
              <a:spcBef>
                <a:spcPts val="700"/>
              </a:spcBef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  <a:lvl2pPr marL="401638" indent="-223838">
              <a:spcBef>
                <a:spcPts val="300"/>
              </a:spcBef>
              <a:defRPr sz="1000" b="0">
                <a:solidFill>
                  <a:schemeClr val="tx1"/>
                </a:solidFill>
              </a:defRPr>
            </a:lvl2pPr>
            <a:lvl3pPr marL="512763" indent="-168275"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Bio text to go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052992"/>
            <a:ext cx="1097280" cy="967852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793404" y="1058438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793404" y="1311297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Title, Location, Area of Specialty, Email, Phone</a:t>
            </a:r>
          </a:p>
        </p:txBody>
      </p:sp>
      <p:sp>
        <p:nvSpPr>
          <p:cNvPr id="46" name="Picture Placeholder 8"/>
          <p:cNvSpPr>
            <a:spLocks noGrp="1"/>
          </p:cNvSpPr>
          <p:nvPr>
            <p:ph type="pic" sz="quarter" idx="99" hasCustomPrompt="1"/>
          </p:nvPr>
        </p:nvSpPr>
        <p:spPr>
          <a:xfrm>
            <a:off x="4829175" y="1052992"/>
            <a:ext cx="1097280" cy="967852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100" hasCustomPrompt="1"/>
          </p:nvPr>
        </p:nvSpPr>
        <p:spPr>
          <a:xfrm>
            <a:off x="5982499" y="1058438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101" hasCustomPrompt="1"/>
          </p:nvPr>
        </p:nvSpPr>
        <p:spPr>
          <a:xfrm>
            <a:off x="5982499" y="1311297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51" name="Text Placeholder 46"/>
          <p:cNvSpPr>
            <a:spLocks noGrp="1"/>
          </p:cNvSpPr>
          <p:nvPr>
            <p:ph type="body" sz="quarter" idx="102" hasCustomPrompt="1"/>
          </p:nvPr>
        </p:nvSpPr>
        <p:spPr>
          <a:xfrm>
            <a:off x="640446" y="3870515"/>
            <a:ext cx="3904122" cy="658368"/>
          </a:xfrm>
        </p:spPr>
        <p:txBody>
          <a:bodyPr/>
          <a:lstStyle>
            <a:lvl1pPr marL="0" indent="-164592">
              <a:spcBef>
                <a:spcPts val="700"/>
              </a:spcBef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  <a:lvl2pPr marL="401638" indent="-223838">
              <a:spcBef>
                <a:spcPts val="300"/>
              </a:spcBef>
              <a:defRPr sz="1000" b="0">
                <a:solidFill>
                  <a:schemeClr val="tx1"/>
                </a:solidFill>
              </a:defRPr>
            </a:lvl2pPr>
            <a:lvl3pPr marL="512763" indent="-168275"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Bio text to go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2" name="Text Placeholder 46"/>
          <p:cNvSpPr>
            <a:spLocks noGrp="1"/>
          </p:cNvSpPr>
          <p:nvPr>
            <p:ph type="body" sz="quarter" idx="103" hasCustomPrompt="1"/>
          </p:nvPr>
        </p:nvSpPr>
        <p:spPr>
          <a:xfrm>
            <a:off x="4808775" y="3870515"/>
            <a:ext cx="3904848" cy="658368"/>
          </a:xfrm>
        </p:spPr>
        <p:txBody>
          <a:bodyPr/>
          <a:lstStyle>
            <a:lvl1pPr marL="0" indent="-164592">
              <a:spcBef>
                <a:spcPts val="700"/>
              </a:spcBef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  <a:lvl2pPr marL="401638" indent="-223838">
              <a:spcBef>
                <a:spcPts val="300"/>
              </a:spcBef>
              <a:defRPr sz="1000" b="0">
                <a:solidFill>
                  <a:schemeClr val="tx1"/>
                </a:solidFill>
              </a:defRPr>
            </a:lvl2pPr>
            <a:lvl3pPr marL="512763" indent="-168275"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Bio text to go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3" name="Picture Placeholder 8"/>
          <p:cNvSpPr>
            <a:spLocks noGrp="1"/>
          </p:cNvSpPr>
          <p:nvPr>
            <p:ph type="pic" sz="quarter" idx="104" hasCustomPrompt="1"/>
          </p:nvPr>
        </p:nvSpPr>
        <p:spPr>
          <a:xfrm>
            <a:off x="640080" y="2844164"/>
            <a:ext cx="1097280" cy="958284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Image</a:t>
            </a:r>
          </a:p>
          <a:p>
            <a:r>
              <a:rPr lang="en-US"/>
              <a:t>Here</a:t>
            </a:r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05" hasCustomPrompt="1"/>
          </p:nvPr>
        </p:nvSpPr>
        <p:spPr>
          <a:xfrm>
            <a:off x="1793404" y="2840042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06" hasCustomPrompt="1"/>
          </p:nvPr>
        </p:nvSpPr>
        <p:spPr>
          <a:xfrm>
            <a:off x="1793404" y="3092901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sp>
        <p:nvSpPr>
          <p:cNvPr id="57" name="Picture Placeholder 8"/>
          <p:cNvSpPr>
            <a:spLocks noGrp="1"/>
          </p:cNvSpPr>
          <p:nvPr>
            <p:ph type="pic" sz="quarter" idx="107" hasCustomPrompt="1"/>
          </p:nvPr>
        </p:nvSpPr>
        <p:spPr>
          <a:xfrm>
            <a:off x="4829175" y="2844164"/>
            <a:ext cx="1097280" cy="958284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Image</a:t>
            </a:r>
          </a:p>
          <a:p>
            <a:r>
              <a:rPr lang="en-US" dirty="0"/>
              <a:t>Here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08" hasCustomPrompt="1"/>
          </p:nvPr>
        </p:nvSpPr>
        <p:spPr>
          <a:xfrm>
            <a:off x="5982499" y="2840042"/>
            <a:ext cx="2742020" cy="246888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First, Last Name</a:t>
            </a:r>
          </a:p>
        </p:txBody>
      </p:sp>
      <p:sp>
        <p:nvSpPr>
          <p:cNvPr id="60" name="Text Placeholder 10"/>
          <p:cNvSpPr>
            <a:spLocks noGrp="1"/>
          </p:cNvSpPr>
          <p:nvPr>
            <p:ph type="body" sz="quarter" idx="109" hasCustomPrompt="1"/>
          </p:nvPr>
        </p:nvSpPr>
        <p:spPr>
          <a:xfrm>
            <a:off x="5982499" y="3092901"/>
            <a:ext cx="2742020" cy="731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rgbClr val="1F80AE"/>
                </a:solidFill>
              </a:defRPr>
            </a:lvl1pPr>
          </a:lstStyle>
          <a:p>
            <a:pPr lvl="0"/>
            <a:r>
              <a:rPr lang="en-US"/>
              <a:t>Title, Location, Area of Specialty, Email, Phone</a:t>
            </a:r>
          </a:p>
        </p:txBody>
      </p:sp>
      <p:cxnSp>
        <p:nvCxnSpPr>
          <p:cNvPr id="61" name="Straight Connector 60"/>
          <p:cNvCxnSpPr/>
          <p:nvPr userDrawn="1"/>
        </p:nvCxnSpPr>
        <p:spPr>
          <a:xfrm flipV="1">
            <a:off x="4667660" y="961010"/>
            <a:ext cx="2624" cy="3511492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 flipH="1">
            <a:off x="618736" y="2768175"/>
            <a:ext cx="8108702" cy="10855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39" y="160466"/>
            <a:ext cx="8193024" cy="7756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1F80AE"/>
                </a:solidFill>
              </a:defRPr>
            </a:lvl1pPr>
          </a:lstStyle>
          <a:p>
            <a:r>
              <a:rPr lang="en-US" dirty="0"/>
              <a:t>Two Team Member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236208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45" hasCustomPrompt="1"/>
          </p:nvPr>
        </p:nvSpPr>
        <p:spPr>
          <a:xfrm>
            <a:off x="539496" y="3473786"/>
            <a:ext cx="4005072" cy="28965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Relevant Experience Header Goes Here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47" hasCustomPrompt="1"/>
          </p:nvPr>
        </p:nvSpPr>
        <p:spPr>
          <a:xfrm>
            <a:off x="4708552" y="3473786"/>
            <a:ext cx="4005072" cy="289657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Relevant Experience Header Goes Here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49" hasCustomPrompt="1"/>
          </p:nvPr>
        </p:nvSpPr>
        <p:spPr>
          <a:xfrm>
            <a:off x="539496" y="3752587"/>
            <a:ext cx="4005072" cy="844315"/>
          </a:xfrm>
        </p:spPr>
        <p:txBody>
          <a:bodyPr/>
          <a:lstStyle>
            <a:lvl1pPr marL="164592" indent="-164592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401638" indent="-227013">
              <a:spcBef>
                <a:spcPts val="300"/>
              </a:spcBef>
              <a:buSzTx/>
              <a:buFont typeface="Verdana" pitchFamily="34" charset="0"/>
              <a:buChar char="−"/>
              <a:defRPr sz="1000" b="0">
                <a:solidFill>
                  <a:schemeClr val="tx1"/>
                </a:solidFill>
              </a:defRPr>
            </a:lvl2pPr>
            <a:lvl3pPr marL="687388" indent="-163513">
              <a:spcBef>
                <a:spcPts val="300"/>
              </a:spcBef>
              <a:buFont typeface="Courier New" pitchFamily="49" charset="0"/>
              <a:buChar char="o"/>
              <a:defRPr sz="900" baseline="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Sample Bullet Copy</a:t>
            </a:r>
          </a:p>
          <a:p>
            <a:pPr lvl="1"/>
            <a:r>
              <a:rPr lang="en-US"/>
              <a:t>Sample Bullet Copy Line 2</a:t>
            </a:r>
          </a:p>
          <a:p>
            <a:pPr lvl="2"/>
            <a:r>
              <a:rPr lang="en-US"/>
              <a:t>Sample Bullet Copy Line 3</a:t>
            </a:r>
          </a:p>
        </p:txBody>
      </p:sp>
      <p:sp>
        <p:nvSpPr>
          <p:cNvPr id="22" name="Text Placeholder 46"/>
          <p:cNvSpPr>
            <a:spLocks noGrp="1"/>
          </p:cNvSpPr>
          <p:nvPr>
            <p:ph type="body" sz="quarter" idx="43" hasCustomPrompt="1"/>
          </p:nvPr>
        </p:nvSpPr>
        <p:spPr>
          <a:xfrm>
            <a:off x="539496" y="2312239"/>
            <a:ext cx="4005072" cy="1098554"/>
          </a:xfrm>
        </p:spPr>
        <p:txBody>
          <a:bodyPr/>
          <a:lstStyle>
            <a:lvl1pPr marL="0" indent="-164592">
              <a:spcBef>
                <a:spcPts val="700"/>
              </a:spcBef>
              <a:spcAft>
                <a:spcPct val="0"/>
              </a:spcAft>
              <a:defRPr sz="1100">
                <a:solidFill>
                  <a:schemeClr val="tx1"/>
                </a:solidFill>
              </a:defRPr>
            </a:lvl1pPr>
            <a:lvl2pPr marL="401638" indent="-223838">
              <a:spcBef>
                <a:spcPts val="300"/>
              </a:spcBef>
              <a:defRPr sz="1100" b="0">
                <a:solidFill>
                  <a:schemeClr val="tx1"/>
                </a:solidFill>
              </a:defRPr>
            </a:lvl2pPr>
            <a:lvl3pPr marL="512763" indent="-168275">
              <a:spcBef>
                <a:spcPts val="300"/>
              </a:spcBef>
              <a:defRPr sz="9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Bio text to go here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40080" y="1161550"/>
            <a:ext cx="1207008" cy="1052991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Image</a:t>
            </a:r>
          </a:p>
          <a:p>
            <a:r>
              <a:rPr lang="en-US" dirty="0"/>
              <a:t>Here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92808" y="1124634"/>
            <a:ext cx="2642616" cy="275736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43" name="Text Placeholder 46"/>
          <p:cNvSpPr>
            <a:spLocks noGrp="1"/>
          </p:cNvSpPr>
          <p:nvPr>
            <p:ph type="body" sz="quarter" idx="69" hasCustomPrompt="1"/>
          </p:nvPr>
        </p:nvSpPr>
        <p:spPr>
          <a:xfrm>
            <a:off x="4708552" y="2312239"/>
            <a:ext cx="4005072" cy="1098554"/>
          </a:xfrm>
        </p:spPr>
        <p:txBody>
          <a:bodyPr/>
          <a:lstStyle>
            <a:lvl1pPr marL="0" indent="-164592">
              <a:spcBef>
                <a:spcPts val="700"/>
              </a:spcBef>
              <a:spcAft>
                <a:spcPct val="0"/>
              </a:spcAft>
              <a:defRPr sz="1100">
                <a:solidFill>
                  <a:schemeClr val="tx1"/>
                </a:solidFill>
              </a:defRPr>
            </a:lvl1pPr>
            <a:lvl2pPr marL="401638" indent="-223838">
              <a:spcBef>
                <a:spcPts val="300"/>
              </a:spcBef>
              <a:defRPr sz="1100" b="0">
                <a:solidFill>
                  <a:schemeClr val="tx1"/>
                </a:solidFill>
              </a:defRPr>
            </a:lvl2pPr>
            <a:lvl3pPr marL="512763" indent="-168275">
              <a:spcBef>
                <a:spcPts val="300"/>
              </a:spcBef>
              <a:defRPr sz="9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Bio text to go here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70" hasCustomPrompt="1"/>
          </p:nvPr>
        </p:nvSpPr>
        <p:spPr>
          <a:xfrm>
            <a:off x="4708552" y="3752587"/>
            <a:ext cx="4005072" cy="844315"/>
          </a:xfrm>
        </p:spPr>
        <p:txBody>
          <a:bodyPr/>
          <a:lstStyle>
            <a:lvl1pPr marL="164592" indent="-164592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40A4C5"/>
              </a:buClr>
              <a:buSzTx/>
              <a:buFont typeface="Arial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401638" indent="-227013">
              <a:spcBef>
                <a:spcPts val="300"/>
              </a:spcBef>
              <a:buSzTx/>
              <a:buFont typeface="Verdana" pitchFamily="34" charset="0"/>
              <a:buChar char="−"/>
              <a:defRPr sz="1000" b="0">
                <a:solidFill>
                  <a:schemeClr val="tx1"/>
                </a:solidFill>
              </a:defRPr>
            </a:lvl2pPr>
            <a:lvl3pPr marL="687388" indent="-163513">
              <a:spcBef>
                <a:spcPts val="300"/>
              </a:spcBef>
              <a:buFont typeface="Courier New" pitchFamily="49" charset="0"/>
              <a:buChar char="o"/>
              <a:defRPr sz="900" baseline="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Sample Bullet Copy</a:t>
            </a:r>
          </a:p>
          <a:p>
            <a:pPr lvl="1"/>
            <a:r>
              <a:rPr lang="en-US"/>
              <a:t>Sample Bullet Copy Line 2</a:t>
            </a:r>
          </a:p>
          <a:p>
            <a:pPr lvl="2"/>
            <a:r>
              <a:rPr lang="en-US"/>
              <a:t>Sample Bullet Copy Line 3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888774" y="1454651"/>
            <a:ext cx="2646650" cy="759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Title, Location, Area of Specialty, Email, Phone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flipV="1">
            <a:off x="4602530" y="1118129"/>
            <a:ext cx="21710" cy="3256673"/>
          </a:xfrm>
          <a:prstGeom prst="line">
            <a:avLst/>
          </a:prstGeom>
          <a:ln w="3175" cmpd="sng">
            <a:solidFill>
              <a:srgbClr val="DC6D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Picture Placeholder 8"/>
          <p:cNvSpPr>
            <a:spLocks noGrp="1"/>
          </p:cNvSpPr>
          <p:nvPr>
            <p:ph type="pic" sz="quarter" idx="71" hasCustomPrompt="1"/>
          </p:nvPr>
        </p:nvSpPr>
        <p:spPr>
          <a:xfrm>
            <a:off x="4699858" y="1161550"/>
            <a:ext cx="1207008" cy="1052991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Image</a:t>
            </a:r>
          </a:p>
          <a:p>
            <a:r>
              <a:rPr lang="en-US" dirty="0"/>
              <a:t>Here</a:t>
            </a:r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72" hasCustomPrompt="1"/>
          </p:nvPr>
        </p:nvSpPr>
        <p:spPr>
          <a:xfrm>
            <a:off x="5952586" y="1124634"/>
            <a:ext cx="2642616" cy="275736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FontTx/>
              <a:buNone/>
              <a:defRPr sz="1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73" hasCustomPrompt="1"/>
          </p:nvPr>
        </p:nvSpPr>
        <p:spPr>
          <a:xfrm>
            <a:off x="5948552" y="1454651"/>
            <a:ext cx="2646650" cy="759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Title, Location, Area of Specialty, Email, Phone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0352" y="185337"/>
            <a:ext cx="8193024" cy="77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1201262"/>
            <a:ext cx="8193024" cy="3227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1408" y="4784453"/>
            <a:ext cx="6184392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2128" y="4853096"/>
            <a:ext cx="923544" cy="185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61B5F57-4A2C-49B0-84EC-F7226179633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205431" cy="5148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W_BD_logo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" y="4593533"/>
            <a:ext cx="1269935" cy="4315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3" r:id="rId6"/>
    <p:sldLayoutId id="2147483654" r:id="rId7"/>
    <p:sldLayoutId id="2147483662" r:id="rId8"/>
    <p:sldLayoutId id="2147483663" r:id="rId9"/>
    <p:sldLayoutId id="2147483664" r:id="rId10"/>
    <p:sldLayoutId id="2147483655" r:id="rId11"/>
    <p:sldLayoutId id="2147483665" r:id="rId12"/>
    <p:sldLayoutId id="2147483666" r:id="rId13"/>
    <p:sldLayoutId id="2147483667" r:id="rId14"/>
    <p:sldLayoutId id="2147483670" r:id="rId15"/>
    <p:sldLayoutId id="2147483669" r:id="rId16"/>
    <p:sldLayoutId id="2147483668" r:id="rId17"/>
    <p:sldLayoutId id="2147483659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1F80AE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900"/>
        </a:spcBef>
        <a:spcAft>
          <a:spcPct val="0"/>
        </a:spcAft>
        <a:buClr>
          <a:schemeClr val="accent1"/>
        </a:buClr>
        <a:buSzTx/>
        <a:buFont typeface="Arial" pitchFamily="34" charset="0"/>
        <a:buChar char="•"/>
        <a:defRPr sz="2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96925" indent="-395288" algn="l" defTabSz="914400" rtl="0" eaLnBrk="1" latinLnBrk="0" hangingPunct="1">
        <a:lnSpc>
          <a:spcPct val="100000"/>
        </a:lnSpc>
        <a:spcBef>
          <a:spcPts val="900"/>
        </a:spcBef>
        <a:spcAft>
          <a:spcPct val="0"/>
        </a:spcAft>
        <a:buClr>
          <a:schemeClr val="accent1"/>
        </a:buClr>
        <a:buSzTx/>
        <a:buFont typeface="Verdana" pitchFamily="34" charset="0"/>
        <a:buChar char="−"/>
        <a:defRPr sz="2200" b="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1413" indent="-28575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Tx/>
        <a:buFont typeface="Verdana" pitchFamily="34" charset="0"/>
        <a:buChar char="◦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427163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770063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Verdana" pitchFamily="34" charset="0"/>
        <a:buChar char="−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 descr="" title="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33" name="Text Placeholder 32" descr="" title="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“It’s a Beach”</a:t>
            </a:r>
          </a:p>
        </p:txBody>
      </p:sp>
      <p:sp>
        <p:nvSpPr>
          <p:cNvPr id="34" name="Text Placeholder 33" descr="" title="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Annual Texas Environmental </a:t>
            </a:r>
            <a:r>
              <a:rPr lang="en-US" dirty="0" err="1"/>
              <a:t>Superconference</a:t>
            </a:r>
            <a:endParaRPr lang="en-US" dirty="0"/>
          </a:p>
        </p:txBody>
      </p:sp>
      <p:sp>
        <p:nvSpPr>
          <p:cNvPr id="36" name="Text Placeholder 35" descr="" title="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Wednesday, August 2, 2023</a:t>
            </a:r>
          </a:p>
        </p:txBody>
      </p:sp>
      <p:sp>
        <p:nvSpPr>
          <p:cNvPr id="2" name="Text Placeholder 1" descr="" title="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John C. </a:t>
            </a:r>
            <a:r>
              <a:rPr lang="en-US" dirty="0" err="1"/>
              <a:t>Cruden</a:t>
            </a:r>
            <a:r>
              <a:rPr lang="en-US" dirty="0"/>
              <a:t>, Principal, Beveridge &amp; Diamond PC </a:t>
            </a:r>
          </a:p>
        </p:txBody>
      </p:sp>
    </p:spTree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>
            <a:extLst>
              <a:ext uri="{FF2B5EF4-FFF2-40B4-BE49-F238E27FC236}">
                <a16:creationId xmlns:a16="http://schemas.microsoft.com/office/drawing/2014/main" id="{70A8EC2B-C65A-E9BF-B378-01B73C5C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EPA Criminal Enforcement: Protecting People and the Environment</a:t>
            </a:r>
          </a:p>
        </p:txBody>
      </p:sp>
      <p:sp>
        <p:nvSpPr>
          <p:cNvPr id="4" name="Footer Placeholder 3" descr="" title="">
            <a:extLst>
              <a:ext uri="{FF2B5EF4-FFF2-40B4-BE49-F238E27FC236}">
                <a16:creationId xmlns:a16="http://schemas.microsoft.com/office/drawing/2014/main" id="{059C0767-4183-8AA4-75EA-3AD8CD57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5" name="Slide Number Placeholder 4" descr="" title="">
            <a:extLst>
              <a:ext uri="{FF2B5EF4-FFF2-40B4-BE49-F238E27FC236}">
                <a16:creationId xmlns:a16="http://schemas.microsoft.com/office/drawing/2014/main" id="{9EA39CEE-E375-2DE9-63AC-FECFBE4AE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1B5F57-4A2C-49B0-84EC-F72261796337}" type="slidenum">
              <a:rPr lang="en-US" smtClean="0"/>
              <a:t>2</a:t>
            </a:fld>
            <a:endParaRPr lang="en-US"/>
          </a:p>
        </p:txBody>
      </p:sp>
      <p:pic>
        <p:nvPicPr>
          <p:cNvPr id="9" name="EPA Criminal Enforcement Protecting People and the Environment 3 - 640x360" descr="" title="">
            <a:hlinkClick r:id="" action="ppaction://media"/>
            <a:extLst>
              <a:ext uri="{FF2B5EF4-FFF2-40B4-BE49-F238E27FC236}">
                <a16:creationId xmlns:a16="http://schemas.microsoft.com/office/drawing/2014/main" id="{997491F8-43D2-1B89-5C3D-6E321C6DAB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1201738"/>
            <a:ext cx="5697538" cy="3205162"/>
          </a:xfrm>
        </p:spPr>
      </p:pic>
    </p:spTree>
    <p:extLst>
      <p:ext uri="{BB962C8B-B14F-4D97-AF65-F5344CB8AC3E}">
        <p14:creationId xmlns:p14="http://schemas.microsoft.com/office/powerpoint/2010/main" val="101531125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descr="" title="">
            <a:extLst>
              <a:ext uri="{FF2B5EF4-FFF2-40B4-BE49-F238E27FC236}">
                <a16:creationId xmlns:a16="http://schemas.microsoft.com/office/drawing/2014/main" id="{14E1B3F0-CFD5-E965-D2E0-C93ABC1061B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906713" y="4784725"/>
            <a:ext cx="6237287" cy="273050"/>
          </a:xfrm>
        </p:spPr>
        <p:txBody>
          <a:bodyPr/>
          <a:lstStyle/>
          <a:p>
            <a:r>
              <a:rPr lang="en-US"/>
              <a:t>Privileged &amp; Confidential | Attorney-Client Communication</a:t>
            </a:r>
          </a:p>
        </p:txBody>
      </p:sp>
      <p:sp>
        <p:nvSpPr>
          <p:cNvPr id="5" name="Slide Number Placeholder 4" descr="" title="">
            <a:extLst>
              <a:ext uri="{FF2B5EF4-FFF2-40B4-BE49-F238E27FC236}">
                <a16:creationId xmlns:a16="http://schemas.microsoft.com/office/drawing/2014/main" id="{C0ABE1D3-463B-0936-FAC4-B87300088F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0075" y="4852988"/>
            <a:ext cx="923925" cy="185737"/>
          </a:xfrm>
        </p:spPr>
        <p:txBody>
          <a:bodyPr/>
          <a:lstStyle/>
          <a:p>
            <a:fld id="{D61B5F57-4A2C-49B0-84EC-F72261796337}" type="slidenum">
              <a:rPr lang="en-US" smtClean="0"/>
              <a:t>3</a:t>
            </a:fld>
            <a:endParaRPr lang="en-US"/>
          </a:p>
        </p:txBody>
      </p:sp>
      <p:pic>
        <p:nvPicPr>
          <p:cNvPr id="7" name="Content Placeholder 6" descr="" title="">
            <a:extLst>
              <a:ext uri="{FF2B5EF4-FFF2-40B4-BE49-F238E27FC236}">
                <a16:creationId xmlns:a16="http://schemas.microsoft.com/office/drawing/2014/main" id="{B185D4FC-F5C7-3DF1-44F4-AB30E42F38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77" y="173956"/>
            <a:ext cx="6666045" cy="4679032"/>
          </a:xfrm>
        </p:spPr>
      </p:pic>
    </p:spTree>
    <p:extLst>
      <p:ext uri="{BB962C8B-B14F-4D97-AF65-F5344CB8AC3E}">
        <p14:creationId xmlns:p14="http://schemas.microsoft.com/office/powerpoint/2010/main" val="1128473019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 descr="" title="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Privileged &amp; Confidential</a:t>
            </a:r>
          </a:p>
          <a:p>
            <a:r>
              <a:rPr lang="en-US"/>
              <a:t>Attorney-Client Communication</a:t>
            </a:r>
            <a:endParaRPr lang="en-US" dirty="0"/>
          </a:p>
        </p:txBody>
      </p:sp>
      <p:sp>
        <p:nvSpPr>
          <p:cNvPr id="4" name="Slide Number Placeholder 3" descr="" title="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1B5F57-4A2C-49B0-84EC-F722617963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 descr="" title="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John C. </a:t>
            </a:r>
            <a:r>
              <a:rPr lang="en-US" dirty="0" err="1"/>
              <a:t>Cruden</a:t>
            </a:r>
            <a:endParaRPr lang="en-US" dirty="0"/>
          </a:p>
        </p:txBody>
      </p:sp>
      <p:sp>
        <p:nvSpPr>
          <p:cNvPr id="7" name="Text Placeholder 6" descr="" title="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Principal</a:t>
            </a:r>
          </a:p>
        </p:txBody>
      </p:sp>
      <p:sp>
        <p:nvSpPr>
          <p:cNvPr id="8" name="Text Placeholder 7" descr="" title="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Environmental Law</a:t>
            </a:r>
          </a:p>
        </p:txBody>
      </p:sp>
      <p:sp>
        <p:nvSpPr>
          <p:cNvPr id="9" name="Text Placeholder 8" descr="" title="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jcruden@bdlaw.com</a:t>
            </a:r>
          </a:p>
          <a:p>
            <a:r>
              <a:rPr lang="en-US" dirty="0"/>
              <a:t>(202) 789-6018</a:t>
            </a:r>
          </a:p>
        </p:txBody>
      </p:sp>
      <p:sp>
        <p:nvSpPr>
          <p:cNvPr id="10" name="Text Placeholder 9" descr="" title=""/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r>
              <a:rPr lang="en-US" dirty="0"/>
              <a:t>Washington, DC</a:t>
            </a:r>
          </a:p>
        </p:txBody>
      </p:sp>
      <p:sp>
        <p:nvSpPr>
          <p:cNvPr id="11" name="Text Placeholder 10" descr="" title=""/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Thank you!</a:t>
            </a:r>
          </a:p>
        </p:txBody>
      </p:sp>
      <p:pic>
        <p:nvPicPr>
          <p:cNvPr id="15" name="Picture Placeholder 14" descr="" title="">
            <a:extLst>
              <a:ext uri="{FF2B5EF4-FFF2-40B4-BE49-F238E27FC236}">
                <a16:creationId xmlns:a16="http://schemas.microsoft.com/office/drawing/2014/main" id="{75571402-E0E6-0CC3-982C-F1BBC8CE662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b="1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012940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Theme">
  <a:themeElements>
    <a:clrScheme name="Custom 16">
      <a:dk1>
        <a:srgbClr val="1F80AE"/>
      </a:dk1>
      <a:lt1>
        <a:sysClr val="window" lastClr="FFFFFF"/>
      </a:lt1>
      <a:dk2>
        <a:srgbClr val="66C03F"/>
      </a:dk2>
      <a:lt2>
        <a:srgbClr val="FFFFFF"/>
      </a:lt2>
      <a:accent1>
        <a:srgbClr val="24A7EF"/>
      </a:accent1>
      <a:accent2>
        <a:srgbClr val="4A5A65"/>
      </a:accent2>
      <a:accent3>
        <a:srgbClr val="75D701"/>
      </a:accent3>
      <a:accent4>
        <a:srgbClr val="DC6D4B"/>
      </a:accent4>
      <a:accent5>
        <a:srgbClr val="54575A"/>
      </a:accent5>
      <a:accent6>
        <a:srgbClr val="D2EEFB"/>
      </a:accent6>
      <a:hlink>
        <a:srgbClr val="24A7EF"/>
      </a:hlink>
      <a:folHlink>
        <a:srgbClr val="24A7EF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B47867ED-2C5E-47E5-AC2C-DE2E9A0E12DE}" vid="{DCD3C9BB-1BDD-42F3-8DF2-3314F3CC96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lastPrinted>1900-01-01T05:00:00.0000000Z</lastPrinted>
  <dcterms:created xsi:type="dcterms:W3CDTF">1900-01-01T05:00:00.0000000Z</dcterms:created>
  <dcterms:modified xsi:type="dcterms:W3CDTF">1900-01-01T05:00:00.0000000Z</dcterms:modified>
</coreProperties>
</file>