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860" r:id="rId1"/>
  </p:sldMasterIdLst>
  <p:notesMasterIdLst>
    <p:notesMasterId r:id="rId2"/>
  </p:notesMasterIdLst>
  <p:handoutMasterIdLst>
    <p:handoutMasterId r:id="rId3"/>
  </p:handoutMasterIdLst>
  <p:sldIdLst>
    <p:sldId id="541" r:id="rId4"/>
    <p:sldId id="547" r:id="rId5"/>
    <p:sldId id="549" r:id="rId6"/>
    <p:sldId id="555" r:id="rId7"/>
    <p:sldId id="559" r:id="rId8"/>
    <p:sldId id="550" r:id="rId9"/>
    <p:sldId id="564" r:id="rId10"/>
    <p:sldId id="565" r:id="rId11"/>
    <p:sldId id="556" r:id="rId12"/>
    <p:sldId id="563" r:id="rId13"/>
    <p:sldId id="546" r:id="rId14"/>
    <p:sldId id="542" r:id="rId15"/>
    <p:sldId id="569" r:id="rId16"/>
    <p:sldId id="571" r:id="rId17"/>
    <p:sldId id="567" r:id="rId18"/>
    <p:sldId id="570" r:id="rId19"/>
    <p:sldId id="543" r:id="rId20"/>
  </p:sldIdLst>
  <p:sldSz cx="9144000" cy="5143500" type="screen16x9"/>
  <p:notesSz cx="6797675" cy="9926638"/>
  <p:custDataLst>
    <p:tags r:id="rId21"/>
  </p:custData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40" userDrawn="1">
          <p15:clr>
            <a:srgbClr val="A4A3A4"/>
          </p15:clr>
        </p15:guide>
        <p15:guide id="2" pos="1512" userDrawn="1">
          <p15:clr>
            <a:srgbClr val="A4A3A4"/>
          </p15:clr>
        </p15:guide>
        <p15:guide id="3" pos="213" userDrawn="1">
          <p15:clr>
            <a:srgbClr val="A4A3A4"/>
          </p15:clr>
        </p15:guide>
        <p15:guide id="4" pos="1560" userDrawn="1">
          <p15:clr>
            <a:srgbClr val="A4A3A4"/>
          </p15:clr>
        </p15:guide>
        <p15:guide id="5" pos="2856" userDrawn="1">
          <p15:clr>
            <a:srgbClr val="A4A3A4"/>
          </p15:clr>
        </p15:guide>
        <p15:guide id="6" pos="2902" userDrawn="1">
          <p15:clr>
            <a:srgbClr val="A4A3A4"/>
          </p15:clr>
        </p15:guide>
        <p15:guide id="7" pos="4200" userDrawn="1">
          <p15:clr>
            <a:srgbClr val="A4A3A4"/>
          </p15:clr>
        </p15:guide>
        <p15:guide id="8" pos="4246" userDrawn="1">
          <p15:clr>
            <a:srgbClr val="A4A3A4"/>
          </p15:clr>
        </p15:guide>
        <p15:guide id="9" pos="5544" userDrawn="1">
          <p15:clr>
            <a:srgbClr val="A4A3A4"/>
          </p15:clr>
        </p15:guide>
        <p15:guide id="10" orient="horz" pos="874" userDrawn="1">
          <p15:clr>
            <a:srgbClr val="A4A3A4"/>
          </p15:clr>
        </p15:guide>
        <p15:guide id="11" orient="horz" pos="2820" userDrawn="1">
          <p15:clr>
            <a:srgbClr val="A4A3A4"/>
          </p15:clr>
        </p15:guide>
        <p15:guide id="12" orient="horz" pos="214" userDrawn="1">
          <p15:clr>
            <a:srgbClr val="A4A3A4"/>
          </p15:clr>
        </p15:guide>
        <p15:guide id="13" pos="3360" userDrawn="1">
          <p15:clr>
            <a:srgbClr val="A4A3A4"/>
          </p15:clr>
        </p15:guide>
        <p15:guide id="14" orient="horz" pos="708" userDrawn="1">
          <p15:clr>
            <a:srgbClr val="A4A3A4"/>
          </p15:clr>
        </p15:guide>
        <p15:guide id="15" orient="horz" pos="2580" userDrawn="1">
          <p15:clr>
            <a:srgbClr val="A4A3A4"/>
          </p15:clr>
        </p15:guide>
        <p15:guide id="16" pos="2736" userDrawn="1">
          <p15:clr>
            <a:srgbClr val="A4A3A4"/>
          </p15:clr>
        </p15:guide>
        <p15:guide id="17" pos="384" userDrawn="1">
          <p15:clr>
            <a:srgbClr val="A4A3A4"/>
          </p15:clr>
        </p15:guide>
        <p15:guide id="18" orient="horz" pos="2995" userDrawn="1">
          <p15:clr>
            <a:srgbClr val="A4A3A4"/>
          </p15:clr>
        </p15:guide>
        <p15:guide id="19" orient="horz" pos="32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1A3DB4-573E-454E-BD48-9AF9240E6222}" v="64" dt="2023-07-28T20:14:08.628"/>
  </p1510:revLst>
</p1510:revInfo>
</file>

<file path=ppt/tableStyles.xml><?xml version="1.0" encoding="utf-8"?>
<a:tblStyleLst xmlns:r="http://schemas.openxmlformats.org/officeDocument/2006/relationships"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lastCol>
    <a:firstCol>
      <a:tcTxStyle b="on"/>
    </a:firstCol>
    <a:lastRow>
      <a:tcTxStyle b="on"/>
      <a:tcStyle>
        <a:tcBdr>
          <a:top>
            <a:ln w="50800" cmpd="dbl">
              <a:solidFill>
                <a:schemeClr val="accent1"/>
              </a:solidFill>
            </a:ln>
          </a:top>
        </a:tcBdr>
      </a:tcStyle>
    </a:lastRow>
    <a:firstRow>
      <a:tcTxStyle b="on">
        <a:fontRef idx="minor">
          <a:scrgbClr r="0" g="0" b="0"/>
        </a:fontRef>
        <a:schemeClr val="bg1"/>
      </a:tcTxStyle>
      <a:tcStyle>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5223" autoAdjust="0"/>
  </p:normalViewPr>
  <p:slideViewPr>
    <p:cSldViewPr snapToGrid="0" snapToObjects="1" showGuides="1">
      <p:cViewPr varScale="1">
        <p:scale>
          <a:sx n="94" d="100"/>
          <a:sy n="94" d="100"/>
        </p:scale>
        <p:origin x="101" y="398"/>
      </p:cViewPr>
      <p:guideLst>
        <p:guide orient="horz" pos="540"/>
        <p:guide pos="1512"/>
        <p:guide pos="213"/>
        <p:guide pos="1560"/>
        <p:guide pos="2856"/>
        <p:guide pos="2902"/>
        <p:guide pos="4200"/>
        <p:guide pos="4246"/>
        <p:guide pos="5544"/>
        <p:guide orient="horz" pos="874"/>
        <p:guide orient="horz" pos="2820"/>
        <p:guide orient="horz" pos="214"/>
        <p:guide pos="3360"/>
        <p:guide orient="horz" pos="708"/>
        <p:guide orient="horz" pos="2580"/>
        <p:guide pos="2736"/>
        <p:guide pos="384"/>
        <p:guide orient="horz" pos="2995"/>
        <p:guide orient="horz" pos="3240"/>
      </p:guideLst>
    </p:cSldViewPr>
  </p:slideViewPr>
  <p:outlineViewPr>
    <p:cViewPr>
      <p:scale>
        <a:sx n="33" d="100"/>
        <a:sy n="33" d="100"/>
      </p:scale>
      <p:origin x="0" y="0"/>
    </p:cViewPr>
  </p:outlineViewPr>
  <p:notesTextViewPr>
    <p:cViewPr>
      <p:scale>
        <a:sx n="70" d="100"/>
        <a:sy n="70" d="100"/>
      </p:scale>
      <p:origin x="0" y="0"/>
    </p:cViewPr>
  </p:notesTextViewPr>
  <p:sorterViewPr>
    <p:cViewPr varScale="1">
      <p:scale>
        <a:sx n="100" d="100"/>
        <a:sy n="100" d="100"/>
      </p:scale>
      <p:origin x="0" y="0"/>
    </p:cViewPr>
  </p:sorterViewPr>
  <p:notesViewPr>
    <p:cSldViewPr snapToGrid="0" snapToObjects="1" showGuides="1">
      <p:cViewPr varScale="1">
        <p:scale>
          <a:sx n="80" d="100"/>
          <a:sy n="80" d="100"/>
        </p:scale>
        <p:origin x="4014" y="96"/>
      </p:cViewPr>
      <p:guideLst>
        <p:guide orient="horz" pos="3126"/>
        <p:guide pos="2141"/>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tags" Target="tags/tag207.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26" Type="http://schemas.microsoft.com/office/2016/11/relationships/changesInfo" Target="changesInfos/changesInfo1.xml" /><Relationship Id="rId27" Type="http://schemas.microsoft.com/office/2015/10/relationships/revisionInfo" Target="revisionInfo.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ernandez Owen" userId="1bf6b018-49a8-4b81-9cba-a13bae572414" providerId="ADAL" clId="{DC1A3DB4-573E-454E-BD48-9AF9240E6222}"/>
    <pc:docChg chg="undo custSel addSld delSld modSld sldOrd">
      <pc:chgData name="Christine Fernandez Owen" userId="1bf6b018-49a8-4b81-9cba-a13bae572414" providerId="ADAL" clId="{DC1A3DB4-573E-454E-BD48-9AF9240E6222}" dt="2023-07-28T20:16:24.987" v="1773" actId="14100"/>
      <pc:docMkLst>
        <pc:docMk/>
      </pc:docMkLst>
      <pc:sldChg chg="addSp delSp modSp add del mod modNotes">
        <pc:chgData name="Christine Fernandez Owen" userId="1bf6b018-49a8-4b81-9cba-a13bae572414" providerId="ADAL" clId="{DC1A3DB4-573E-454E-BD48-9AF9240E6222}" dt="2023-07-28T19:52:38.694" v="1266" actId="47"/>
        <pc:sldMkLst>
          <pc:docMk/>
          <pc:sldMk cId="484245010" sldId="350"/>
        </pc:sldMkLst>
        <pc:spChg chg="del">
          <ac:chgData name="Christine Fernandez Owen" userId="1bf6b018-49a8-4b81-9cba-a13bae572414" providerId="ADAL" clId="{DC1A3DB4-573E-454E-BD48-9AF9240E6222}" dt="2023-07-28T19:44:35.576" v="599"/>
          <ac:spMkLst>
            <pc:docMk/>
            <pc:sldMk cId="484245010" sldId="350"/>
            <ac:spMk id="2" creationId="{7BEBD3F0-257A-CE1F-3709-30282D753761}"/>
          </ac:spMkLst>
        </pc:spChg>
        <pc:spChg chg="add mod">
          <ac:chgData name="Christine Fernandez Owen" userId="1bf6b018-49a8-4b81-9cba-a13bae572414" providerId="ADAL" clId="{DC1A3DB4-573E-454E-BD48-9AF9240E6222}" dt="2023-07-28T19:44:35.599" v="629" actId="790"/>
          <ac:spMkLst>
            <pc:docMk/>
            <pc:sldMk cId="484245010" sldId="350"/>
            <ac:spMk id="3" creationId="{77EF6239-CF7E-5067-E391-B39232934E92}"/>
          </ac:spMkLst>
        </pc:spChg>
        <pc:spChg chg="mod">
          <ac:chgData name="Christine Fernandez Owen" userId="1bf6b018-49a8-4b81-9cba-a13bae572414" providerId="ADAL" clId="{DC1A3DB4-573E-454E-BD48-9AF9240E6222}" dt="2023-07-28T19:44:53.650" v="907" actId="20577"/>
          <ac:spMkLst>
            <pc:docMk/>
            <pc:sldMk cId="484245010" sldId="350"/>
            <ac:spMk id="4" creationId="{52641853-3413-4C00-93FE-466022846EB3}"/>
          </ac:spMkLst>
        </pc:spChg>
        <pc:spChg chg="mod">
          <ac:chgData name="Christine Fernandez Owen" userId="1bf6b018-49a8-4b81-9cba-a13bae572414" providerId="ADAL" clId="{DC1A3DB4-573E-454E-BD48-9AF9240E6222}" dt="2023-07-28T19:52:17.361" v="1265" actId="255"/>
          <ac:spMkLst>
            <pc:docMk/>
            <pc:sldMk cId="484245010" sldId="350"/>
            <ac:spMk id="11" creationId="{0F091BF8-6826-42E3-89D6-746BF9E739C9}"/>
          </ac:spMkLst>
        </pc:spChg>
      </pc:sldChg>
      <pc:sldChg chg="addSp delSp modSp add del mod modNotes">
        <pc:chgData name="Christine Fernandez Owen" userId="1bf6b018-49a8-4b81-9cba-a13bae572414" providerId="ADAL" clId="{DC1A3DB4-573E-454E-BD48-9AF9240E6222}" dt="2023-07-28T19:53:51.854" v="1269" actId="47"/>
        <pc:sldMkLst>
          <pc:docMk/>
          <pc:sldMk cId="816204171" sldId="351"/>
        </pc:sldMkLst>
        <pc:spChg chg="del">
          <ac:chgData name="Christine Fernandez Owen" userId="1bf6b018-49a8-4b81-9cba-a13bae572414" providerId="ADAL" clId="{DC1A3DB4-573E-454E-BD48-9AF9240E6222}" dt="2023-07-28T19:44:35.631" v="661"/>
          <ac:spMkLst>
            <pc:docMk/>
            <pc:sldMk cId="816204171" sldId="351"/>
            <ac:spMk id="2" creationId="{69E71EBA-5F07-6907-C332-C7CAF730E17F}"/>
          </ac:spMkLst>
        </pc:spChg>
        <pc:spChg chg="add mod">
          <ac:chgData name="Christine Fernandez Owen" userId="1bf6b018-49a8-4b81-9cba-a13bae572414" providerId="ADAL" clId="{DC1A3DB4-573E-454E-BD48-9AF9240E6222}" dt="2023-07-28T19:44:35.645" v="691" actId="790"/>
          <ac:spMkLst>
            <pc:docMk/>
            <pc:sldMk cId="816204171" sldId="351"/>
            <ac:spMk id="3" creationId="{D6293646-4695-39CF-2A0F-5CF25D112626}"/>
          </ac:spMkLst>
        </pc:spChg>
        <pc:spChg chg="mod">
          <ac:chgData name="Christine Fernandez Owen" userId="1bf6b018-49a8-4b81-9cba-a13bae572414" providerId="ADAL" clId="{DC1A3DB4-573E-454E-BD48-9AF9240E6222}" dt="2023-07-28T19:44:35.645" v="690" actId="790"/>
          <ac:spMkLst>
            <pc:docMk/>
            <pc:sldMk cId="816204171" sldId="351"/>
            <ac:spMk id="4" creationId="{52641853-3413-4C00-93FE-466022846EB3}"/>
          </ac:spMkLst>
        </pc:spChg>
        <pc:spChg chg="mod">
          <ac:chgData name="Christine Fernandez Owen" userId="1bf6b018-49a8-4b81-9cba-a13bae572414" providerId="ADAL" clId="{DC1A3DB4-573E-454E-BD48-9AF9240E6222}" dt="2023-07-28T19:44:35.644" v="689" actId="790"/>
          <ac:spMkLst>
            <pc:docMk/>
            <pc:sldMk cId="816204171" sldId="351"/>
            <ac:spMk id="11" creationId="{0F091BF8-6826-42E3-89D6-746BF9E739C9}"/>
          </ac:spMkLst>
        </pc:spChg>
      </pc:sldChg>
      <pc:sldChg chg="addSp delSp modSp add del mod modNotes">
        <pc:chgData name="Christine Fernandez Owen" userId="1bf6b018-49a8-4b81-9cba-a13bae572414" providerId="ADAL" clId="{DC1A3DB4-573E-454E-BD48-9AF9240E6222}" dt="2023-07-28T19:53:54.093" v="1270" actId="47"/>
        <pc:sldMkLst>
          <pc:docMk/>
          <pc:sldMk cId="2612941881" sldId="352"/>
        </pc:sldMkLst>
        <pc:spChg chg="del">
          <ac:chgData name="Christine Fernandez Owen" userId="1bf6b018-49a8-4b81-9cba-a13bae572414" providerId="ADAL" clId="{DC1A3DB4-573E-454E-BD48-9AF9240E6222}" dt="2023-07-28T19:44:35.654" v="692"/>
          <ac:spMkLst>
            <pc:docMk/>
            <pc:sldMk cId="2612941881" sldId="352"/>
            <ac:spMk id="2" creationId="{1B7024BE-C9E7-8AB0-11D6-E56EA369589C}"/>
          </ac:spMkLst>
        </pc:spChg>
        <pc:spChg chg="add mod">
          <ac:chgData name="Christine Fernandez Owen" userId="1bf6b018-49a8-4b81-9cba-a13bae572414" providerId="ADAL" clId="{DC1A3DB4-573E-454E-BD48-9AF9240E6222}" dt="2023-07-28T19:44:35.667" v="722" actId="790"/>
          <ac:spMkLst>
            <pc:docMk/>
            <pc:sldMk cId="2612941881" sldId="352"/>
            <ac:spMk id="3" creationId="{9AD310F2-EDE2-71D7-6B52-9C1D4A0EDF6A}"/>
          </ac:spMkLst>
        </pc:spChg>
        <pc:spChg chg="mod">
          <ac:chgData name="Christine Fernandez Owen" userId="1bf6b018-49a8-4b81-9cba-a13bae572414" providerId="ADAL" clId="{DC1A3DB4-573E-454E-BD48-9AF9240E6222}" dt="2023-07-28T19:44:35.666" v="721" actId="790"/>
          <ac:spMkLst>
            <pc:docMk/>
            <pc:sldMk cId="2612941881" sldId="352"/>
            <ac:spMk id="4" creationId="{52641853-3413-4C00-93FE-466022846EB3}"/>
          </ac:spMkLst>
        </pc:spChg>
        <pc:spChg chg="mod">
          <ac:chgData name="Christine Fernandez Owen" userId="1bf6b018-49a8-4b81-9cba-a13bae572414" providerId="ADAL" clId="{DC1A3DB4-573E-454E-BD48-9AF9240E6222}" dt="2023-07-28T19:44:35.665" v="720" actId="790"/>
          <ac:spMkLst>
            <pc:docMk/>
            <pc:sldMk cId="2612941881" sldId="352"/>
            <ac:spMk id="11" creationId="{0F091BF8-6826-42E3-89D6-746BF9E739C9}"/>
          </ac:spMkLst>
        </pc:spChg>
      </pc:sldChg>
      <pc:sldChg chg="addSp delSp modSp add del mod modNotes">
        <pc:chgData name="Christine Fernandez Owen" userId="1bf6b018-49a8-4b81-9cba-a13bae572414" providerId="ADAL" clId="{DC1A3DB4-573E-454E-BD48-9AF9240E6222}" dt="2023-07-28T19:53:58.905" v="1272" actId="47"/>
        <pc:sldMkLst>
          <pc:docMk/>
          <pc:sldMk cId="119738123" sldId="353"/>
        </pc:sldMkLst>
        <pc:spChg chg="add mod">
          <ac:chgData name="Christine Fernandez Owen" userId="1bf6b018-49a8-4b81-9cba-a13bae572414" providerId="ADAL" clId="{DC1A3DB4-573E-454E-BD48-9AF9240E6222}" dt="2023-07-28T19:44:35.717" v="784" actId="790"/>
          <ac:spMkLst>
            <pc:docMk/>
            <pc:sldMk cId="119738123" sldId="353"/>
            <ac:spMk id="2" creationId="{C1BF7845-3E04-29C0-F28E-60C685384F8E}"/>
          </ac:spMkLst>
        </pc:spChg>
        <pc:spChg chg="mod">
          <ac:chgData name="Christine Fernandez Owen" userId="1bf6b018-49a8-4b81-9cba-a13bae572414" providerId="ADAL" clId="{DC1A3DB4-573E-454E-BD48-9AF9240E6222}" dt="2023-07-28T19:44:35.717" v="783" actId="790"/>
          <ac:spMkLst>
            <pc:docMk/>
            <pc:sldMk cId="119738123" sldId="353"/>
            <ac:spMk id="4" creationId="{52641853-3413-4C00-93FE-466022846EB3}"/>
          </ac:spMkLst>
        </pc:spChg>
        <pc:spChg chg="del">
          <ac:chgData name="Christine Fernandez Owen" userId="1bf6b018-49a8-4b81-9cba-a13bae572414" providerId="ADAL" clId="{DC1A3DB4-573E-454E-BD48-9AF9240E6222}" dt="2023-07-28T19:44:35.702" v="754"/>
          <ac:spMkLst>
            <pc:docMk/>
            <pc:sldMk cId="119738123" sldId="353"/>
            <ac:spMk id="5" creationId="{4DC625D7-98EA-F0C0-8018-2C7050EAA599}"/>
          </ac:spMkLst>
        </pc:spChg>
        <pc:spChg chg="mod">
          <ac:chgData name="Christine Fernandez Owen" userId="1bf6b018-49a8-4b81-9cba-a13bae572414" providerId="ADAL" clId="{DC1A3DB4-573E-454E-BD48-9AF9240E6222}" dt="2023-07-28T19:44:35.716" v="782" actId="790"/>
          <ac:spMkLst>
            <pc:docMk/>
            <pc:sldMk cId="119738123" sldId="353"/>
            <ac:spMk id="11" creationId="{0F091BF8-6826-42E3-89D6-746BF9E739C9}"/>
          </ac:spMkLst>
        </pc:spChg>
      </pc:sldChg>
      <pc:sldChg chg="addSp delSp modSp add del mod modNotes">
        <pc:chgData name="Christine Fernandez Owen" userId="1bf6b018-49a8-4b81-9cba-a13bae572414" providerId="ADAL" clId="{DC1A3DB4-573E-454E-BD48-9AF9240E6222}" dt="2023-07-28T19:54:07.904" v="1274" actId="47"/>
        <pc:sldMkLst>
          <pc:docMk/>
          <pc:sldMk cId="2167447378" sldId="354"/>
        </pc:sldMkLst>
        <pc:spChg chg="add mod">
          <ac:chgData name="Christine Fernandez Owen" userId="1bf6b018-49a8-4b81-9cba-a13bae572414" providerId="ADAL" clId="{DC1A3DB4-573E-454E-BD48-9AF9240E6222}" dt="2023-07-28T19:44:35.769" v="846" actId="790"/>
          <ac:spMkLst>
            <pc:docMk/>
            <pc:sldMk cId="2167447378" sldId="354"/>
            <ac:spMk id="2" creationId="{938DD7D3-7E75-D837-9045-C080C355D33C}"/>
          </ac:spMkLst>
        </pc:spChg>
        <pc:spChg chg="mod">
          <ac:chgData name="Christine Fernandez Owen" userId="1bf6b018-49a8-4b81-9cba-a13bae572414" providerId="ADAL" clId="{DC1A3DB4-573E-454E-BD48-9AF9240E6222}" dt="2023-07-28T19:44:35.768" v="845" actId="790"/>
          <ac:spMkLst>
            <pc:docMk/>
            <pc:sldMk cId="2167447378" sldId="354"/>
            <ac:spMk id="4" creationId="{52641853-3413-4C00-93FE-466022846EB3}"/>
          </ac:spMkLst>
        </pc:spChg>
        <pc:spChg chg="del">
          <ac:chgData name="Christine Fernandez Owen" userId="1bf6b018-49a8-4b81-9cba-a13bae572414" providerId="ADAL" clId="{DC1A3DB4-573E-454E-BD48-9AF9240E6222}" dt="2023-07-28T19:44:35.754" v="816"/>
          <ac:spMkLst>
            <pc:docMk/>
            <pc:sldMk cId="2167447378" sldId="354"/>
            <ac:spMk id="5" creationId="{C8C1C5FB-7F13-A6B2-0346-17F3707F5080}"/>
          </ac:spMkLst>
        </pc:spChg>
        <pc:spChg chg="mod">
          <ac:chgData name="Christine Fernandez Owen" userId="1bf6b018-49a8-4b81-9cba-a13bae572414" providerId="ADAL" clId="{DC1A3DB4-573E-454E-BD48-9AF9240E6222}" dt="2023-07-28T19:44:35.767" v="844" actId="790"/>
          <ac:spMkLst>
            <pc:docMk/>
            <pc:sldMk cId="2167447378" sldId="354"/>
            <ac:spMk id="11" creationId="{0F091BF8-6826-42E3-89D6-746BF9E739C9}"/>
          </ac:spMkLst>
        </pc:spChg>
      </pc:sldChg>
      <pc:sldChg chg="addSp delSp modSp add del mod modNotes">
        <pc:chgData name="Christine Fernandez Owen" userId="1bf6b018-49a8-4b81-9cba-a13bae572414" providerId="ADAL" clId="{DC1A3DB4-573E-454E-BD48-9AF9240E6222}" dt="2023-07-28T19:54:12.270" v="1275" actId="47"/>
        <pc:sldMkLst>
          <pc:docMk/>
          <pc:sldMk cId="2512285315" sldId="355"/>
        </pc:sldMkLst>
        <pc:spChg chg="mod">
          <ac:chgData name="Christine Fernandez Owen" userId="1bf6b018-49a8-4b81-9cba-a13bae572414" providerId="ADAL" clId="{DC1A3DB4-573E-454E-BD48-9AF9240E6222}" dt="2023-07-28T19:44:35.789" v="875" actId="790"/>
          <ac:spMkLst>
            <pc:docMk/>
            <pc:sldMk cId="2512285315" sldId="355"/>
            <ac:spMk id="2" creationId="{E8CCC903-AADA-1912-AEA5-F2D84EF69489}"/>
          </ac:spMkLst>
        </pc:spChg>
        <pc:spChg chg="add mod">
          <ac:chgData name="Christine Fernandez Owen" userId="1bf6b018-49a8-4b81-9cba-a13bae572414" providerId="ADAL" clId="{DC1A3DB4-573E-454E-BD48-9AF9240E6222}" dt="2023-07-28T19:44:35.792" v="877" actId="790"/>
          <ac:spMkLst>
            <pc:docMk/>
            <pc:sldMk cId="2512285315" sldId="355"/>
            <ac:spMk id="3" creationId="{9D7C86F6-C9A0-D24D-1426-B22443404513}"/>
          </ac:spMkLst>
        </pc:spChg>
        <pc:spChg chg="mod">
          <ac:chgData name="Christine Fernandez Owen" userId="1bf6b018-49a8-4b81-9cba-a13bae572414" providerId="ADAL" clId="{DC1A3DB4-573E-454E-BD48-9AF9240E6222}" dt="2023-07-28T19:44:35.792" v="876" actId="790"/>
          <ac:spMkLst>
            <pc:docMk/>
            <pc:sldMk cId="2512285315" sldId="355"/>
            <ac:spMk id="4" creationId="{52641853-3413-4C00-93FE-466022846EB3}"/>
          </ac:spMkLst>
        </pc:spChg>
        <pc:spChg chg="del">
          <ac:chgData name="Christine Fernandez Owen" userId="1bf6b018-49a8-4b81-9cba-a13bae572414" providerId="ADAL" clId="{DC1A3DB4-573E-454E-BD48-9AF9240E6222}" dt="2023-07-28T19:44:35.777" v="847"/>
          <ac:spMkLst>
            <pc:docMk/>
            <pc:sldMk cId="2512285315" sldId="355"/>
            <ac:spMk id="6" creationId="{DE33DC34-B788-FDD3-8A03-EB11F2AF7D16}"/>
          </ac:spMkLst>
        </pc:spChg>
      </pc:sldChg>
      <pc:sldChg chg="modSp mod">
        <pc:chgData name="Christine Fernandez Owen" userId="1bf6b018-49a8-4b81-9cba-a13bae572414" providerId="ADAL" clId="{DC1A3DB4-573E-454E-BD48-9AF9240E6222}" dt="2023-07-28T19:10:04.189" v="185" actId="120"/>
        <pc:sldMkLst>
          <pc:docMk/>
          <pc:sldMk cId="1533244179" sldId="541"/>
        </pc:sldMkLst>
        <pc:spChg chg="mod">
          <ac:chgData name="Christine Fernandez Owen" userId="1bf6b018-49a8-4b81-9cba-a13bae572414" providerId="ADAL" clId="{DC1A3DB4-573E-454E-BD48-9AF9240E6222}" dt="2023-07-28T19:09:47.182" v="181" actId="20577"/>
          <ac:spMkLst>
            <pc:docMk/>
            <pc:sldMk cId="1533244179" sldId="541"/>
            <ac:spMk id="8" creationId="{8C9F71E3-7AE2-4C04-9077-CDCB6B8698BC}"/>
          </ac:spMkLst>
        </pc:spChg>
        <pc:spChg chg="mod">
          <ac:chgData name="Christine Fernandez Owen" userId="1bf6b018-49a8-4b81-9cba-a13bae572414" providerId="ADAL" clId="{DC1A3DB4-573E-454E-BD48-9AF9240E6222}" dt="2023-07-28T19:10:04.189" v="185" actId="120"/>
          <ac:spMkLst>
            <pc:docMk/>
            <pc:sldMk cId="1533244179" sldId="541"/>
            <ac:spMk id="10" creationId="{5EDD662A-B661-4A77-9178-F31288571795}"/>
          </ac:spMkLst>
        </pc:spChg>
      </pc:sldChg>
      <pc:sldChg chg="delSp modSp">
        <pc:chgData name="Christine Fernandez Owen" userId="1bf6b018-49a8-4b81-9cba-a13bae572414" providerId="ADAL" clId="{DC1A3DB4-573E-454E-BD48-9AF9240E6222}" dt="2023-07-28T19:45:40.358" v="908"/>
        <pc:sldMkLst>
          <pc:docMk/>
          <pc:sldMk cId="286028458" sldId="542"/>
        </pc:sldMkLst>
        <pc:spChg chg="del mod">
          <ac:chgData name="Christine Fernandez Owen" userId="1bf6b018-49a8-4b81-9cba-a13bae572414" providerId="ADAL" clId="{DC1A3DB4-573E-454E-BD48-9AF9240E6222}" dt="2023-07-28T19:45:40.358" v="908"/>
          <ac:spMkLst>
            <pc:docMk/>
            <pc:sldMk cId="286028458" sldId="542"/>
            <ac:spMk id="2" creationId="{B7CF1259-B171-A4AD-6531-6133F20B04FF}"/>
          </ac:spMkLst>
        </pc:spChg>
      </pc:sldChg>
      <pc:sldChg chg="modSp mod">
        <pc:chgData name="Christine Fernandez Owen" userId="1bf6b018-49a8-4b81-9cba-a13bae572414" providerId="ADAL" clId="{DC1A3DB4-573E-454E-BD48-9AF9240E6222}" dt="2023-07-28T19:20:09.938" v="199" actId="20577"/>
        <pc:sldMkLst>
          <pc:docMk/>
          <pc:sldMk cId="1438481194" sldId="547"/>
        </pc:sldMkLst>
        <pc:spChg chg="mod">
          <ac:chgData name="Christine Fernandez Owen" userId="1bf6b018-49a8-4b81-9cba-a13bae572414" providerId="ADAL" clId="{DC1A3DB4-573E-454E-BD48-9AF9240E6222}" dt="2023-07-28T19:20:09.938" v="199" actId="20577"/>
          <ac:spMkLst>
            <pc:docMk/>
            <pc:sldMk cId="1438481194" sldId="547"/>
            <ac:spMk id="3" creationId="{EC3CA34B-8049-061F-F1C9-FCF826670174}"/>
          </ac:spMkLst>
        </pc:spChg>
        <pc:graphicFrameChg chg="mod modGraphic">
          <ac:chgData name="Christine Fernandez Owen" userId="1bf6b018-49a8-4b81-9cba-a13bae572414" providerId="ADAL" clId="{DC1A3DB4-573E-454E-BD48-9AF9240E6222}" dt="2023-07-28T19:19:47.498" v="194" actId="20577"/>
          <ac:graphicFrameMkLst>
            <pc:docMk/>
            <pc:sldMk cId="1438481194" sldId="547"/>
            <ac:graphicFrameMk id="10" creationId="{6B398B30-67A8-AF32-9878-DFC5A980BDD4}"/>
          </ac:graphicFrameMkLst>
        </pc:graphicFrameChg>
      </pc:sldChg>
      <pc:sldChg chg="modSp mod">
        <pc:chgData name="Christine Fernandez Owen" userId="1bf6b018-49a8-4b81-9cba-a13bae572414" providerId="ADAL" clId="{DC1A3DB4-573E-454E-BD48-9AF9240E6222}" dt="2023-07-28T19:21:21.878" v="248" actId="20577"/>
        <pc:sldMkLst>
          <pc:docMk/>
          <pc:sldMk cId="3763958812" sldId="549"/>
        </pc:sldMkLst>
        <pc:spChg chg="mod">
          <ac:chgData name="Christine Fernandez Owen" userId="1bf6b018-49a8-4b81-9cba-a13bae572414" providerId="ADAL" clId="{DC1A3DB4-573E-454E-BD48-9AF9240E6222}" dt="2023-07-28T19:21:21.878" v="248" actId="20577"/>
          <ac:spMkLst>
            <pc:docMk/>
            <pc:sldMk cId="3763958812" sldId="549"/>
            <ac:spMk id="13" creationId="{A3EE0A4C-9470-1D82-5D2B-DEE7377F3296}"/>
          </ac:spMkLst>
        </pc:spChg>
        <pc:graphicFrameChg chg="modGraphic">
          <ac:chgData name="Christine Fernandez Owen" userId="1bf6b018-49a8-4b81-9cba-a13bae572414" providerId="ADAL" clId="{DC1A3DB4-573E-454E-BD48-9AF9240E6222}" dt="2023-07-28T19:21:07.109" v="228" actId="20577"/>
          <ac:graphicFrameMkLst>
            <pc:docMk/>
            <pc:sldMk cId="3763958812" sldId="549"/>
            <ac:graphicFrameMk id="10" creationId="{4A53B602-680F-6DCE-8A4D-4A42D951A63B}"/>
          </ac:graphicFrameMkLst>
        </pc:graphicFrameChg>
      </pc:sldChg>
      <pc:sldChg chg="modSp mod">
        <pc:chgData name="Christine Fernandez Owen" userId="1bf6b018-49a8-4b81-9cba-a13bae572414" providerId="ADAL" clId="{DC1A3DB4-573E-454E-BD48-9AF9240E6222}" dt="2023-07-28T19:37:21.711" v="516" actId="20577"/>
        <pc:sldMkLst>
          <pc:docMk/>
          <pc:sldMk cId="577553800" sldId="550"/>
        </pc:sldMkLst>
        <pc:spChg chg="mod">
          <ac:chgData name="Christine Fernandez Owen" userId="1bf6b018-49a8-4b81-9cba-a13bae572414" providerId="ADAL" clId="{DC1A3DB4-573E-454E-BD48-9AF9240E6222}" dt="2023-07-28T19:26:40.195" v="254" actId="20577"/>
          <ac:spMkLst>
            <pc:docMk/>
            <pc:sldMk cId="577553800" sldId="550"/>
            <ac:spMk id="3" creationId="{F5B42CC2-43E4-76D9-6F2A-B5575CC9A4C3}"/>
          </ac:spMkLst>
        </pc:spChg>
        <pc:spChg chg="mod">
          <ac:chgData name="Christine Fernandez Owen" userId="1bf6b018-49a8-4b81-9cba-a13bae572414" providerId="ADAL" clId="{DC1A3DB4-573E-454E-BD48-9AF9240E6222}" dt="2023-07-28T19:37:21.711" v="516" actId="20577"/>
          <ac:spMkLst>
            <pc:docMk/>
            <pc:sldMk cId="577553800" sldId="550"/>
            <ac:spMk id="7" creationId="{C7F48760-A00F-C70C-D851-D3351C296FFF}"/>
          </ac:spMkLst>
        </pc:spChg>
      </pc:sldChg>
      <pc:sldChg chg="addSp delSp modSp add del mod modNotes">
        <pc:chgData name="Christine Fernandez Owen" userId="1bf6b018-49a8-4b81-9cba-a13bae572414" providerId="ADAL" clId="{DC1A3DB4-573E-454E-BD48-9AF9240E6222}" dt="2023-07-28T19:54:00.307" v="1273" actId="47"/>
        <pc:sldMkLst>
          <pc:docMk/>
          <pc:sldMk cId="4208444533" sldId="551"/>
        </pc:sldMkLst>
        <pc:spChg chg="mod">
          <ac:chgData name="Christine Fernandez Owen" userId="1bf6b018-49a8-4b81-9cba-a13bae572414" providerId="ADAL" clId="{DC1A3DB4-573E-454E-BD48-9AF9240E6222}" dt="2023-07-28T19:44:35.743" v="813" actId="790"/>
          <ac:spMkLst>
            <pc:docMk/>
            <pc:sldMk cId="4208444533" sldId="551"/>
            <ac:spMk id="2" creationId="{9AEB1C62-73C2-ED17-7142-08595511EB00}"/>
          </ac:spMkLst>
        </pc:spChg>
        <pc:spChg chg="mod">
          <ac:chgData name="Christine Fernandez Owen" userId="1bf6b018-49a8-4b81-9cba-a13bae572414" providerId="ADAL" clId="{DC1A3DB4-573E-454E-BD48-9AF9240E6222}" dt="2023-07-28T19:44:35.745" v="814" actId="790"/>
          <ac:spMkLst>
            <pc:docMk/>
            <pc:sldMk cId="4208444533" sldId="551"/>
            <ac:spMk id="3" creationId="{63E380E0-8DDB-2DBE-B33E-378DF6F61148}"/>
          </ac:spMkLst>
        </pc:spChg>
        <pc:spChg chg="add mod">
          <ac:chgData name="Christine Fernandez Owen" userId="1bf6b018-49a8-4b81-9cba-a13bae572414" providerId="ADAL" clId="{DC1A3DB4-573E-454E-BD48-9AF9240E6222}" dt="2023-07-28T19:44:35.745" v="815" actId="790"/>
          <ac:spMkLst>
            <pc:docMk/>
            <pc:sldMk cId="4208444533" sldId="551"/>
            <ac:spMk id="4" creationId="{21D3164F-CD12-365D-78B7-D2AB0BB759F6}"/>
          </ac:spMkLst>
        </pc:spChg>
        <pc:spChg chg="del">
          <ac:chgData name="Christine Fernandez Owen" userId="1bf6b018-49a8-4b81-9cba-a13bae572414" providerId="ADAL" clId="{DC1A3DB4-573E-454E-BD48-9AF9240E6222}" dt="2023-07-28T19:44:35.727" v="785"/>
          <ac:spMkLst>
            <pc:docMk/>
            <pc:sldMk cId="4208444533" sldId="551"/>
            <ac:spMk id="6" creationId="{351074EC-8DFE-4052-95E0-64A06A3B68A3}"/>
          </ac:spMkLst>
        </pc:spChg>
      </pc:sldChg>
      <pc:sldChg chg="modSp mod">
        <pc:chgData name="Christine Fernandez Owen" userId="1bf6b018-49a8-4b81-9cba-a13bae572414" providerId="ADAL" clId="{DC1A3DB4-573E-454E-BD48-9AF9240E6222}" dt="2023-07-28T19:38:59.429" v="549" actId="14100"/>
        <pc:sldMkLst>
          <pc:docMk/>
          <pc:sldMk cId="1966145735" sldId="556"/>
        </pc:sldMkLst>
        <pc:spChg chg="mod">
          <ac:chgData name="Christine Fernandez Owen" userId="1bf6b018-49a8-4b81-9cba-a13bae572414" providerId="ADAL" clId="{DC1A3DB4-573E-454E-BD48-9AF9240E6222}" dt="2023-07-28T19:38:59.429" v="549" actId="14100"/>
          <ac:spMkLst>
            <pc:docMk/>
            <pc:sldMk cId="1966145735" sldId="556"/>
            <ac:spMk id="4" creationId="{051A7E7B-C8AF-96F0-1F79-4F3C57985F6A}"/>
          </ac:spMkLst>
        </pc:spChg>
      </pc:sldChg>
      <pc:sldChg chg="del">
        <pc:chgData name="Christine Fernandez Owen" userId="1bf6b018-49a8-4b81-9cba-a13bae572414" providerId="ADAL" clId="{DC1A3DB4-573E-454E-BD48-9AF9240E6222}" dt="2023-07-28T19:42:17.309" v="554" actId="47"/>
        <pc:sldMkLst>
          <pc:docMk/>
          <pc:sldMk cId="3434868671" sldId="557"/>
        </pc:sldMkLst>
      </pc:sldChg>
      <pc:sldChg chg="del">
        <pc:chgData name="Christine Fernandez Owen" userId="1bf6b018-49a8-4b81-9cba-a13bae572414" providerId="ADAL" clId="{DC1A3DB4-573E-454E-BD48-9AF9240E6222}" dt="2023-07-28T19:43:24.714" v="555" actId="47"/>
        <pc:sldMkLst>
          <pc:docMk/>
          <pc:sldMk cId="858516320" sldId="558"/>
        </pc:sldMkLst>
      </pc:sldChg>
      <pc:sldChg chg="modSp mod">
        <pc:chgData name="Christine Fernandez Owen" userId="1bf6b018-49a8-4b81-9cba-a13bae572414" providerId="ADAL" clId="{DC1A3DB4-573E-454E-BD48-9AF9240E6222}" dt="2023-07-28T19:35:59.829" v="475" actId="20577"/>
        <pc:sldMkLst>
          <pc:docMk/>
          <pc:sldMk cId="2321377210" sldId="564"/>
        </pc:sldMkLst>
        <pc:spChg chg="mod">
          <ac:chgData name="Christine Fernandez Owen" userId="1bf6b018-49a8-4b81-9cba-a13bae572414" providerId="ADAL" clId="{DC1A3DB4-573E-454E-BD48-9AF9240E6222}" dt="2023-07-28T19:31:36.861" v="258" actId="20577"/>
          <ac:spMkLst>
            <pc:docMk/>
            <pc:sldMk cId="2321377210" sldId="564"/>
            <ac:spMk id="3" creationId="{F5B42CC2-43E4-76D9-6F2A-B5575CC9A4C3}"/>
          </ac:spMkLst>
        </pc:spChg>
        <pc:spChg chg="mod">
          <ac:chgData name="Christine Fernandez Owen" userId="1bf6b018-49a8-4b81-9cba-a13bae572414" providerId="ADAL" clId="{DC1A3DB4-573E-454E-BD48-9AF9240E6222}" dt="2023-07-28T19:35:59.829" v="475" actId="20577"/>
          <ac:spMkLst>
            <pc:docMk/>
            <pc:sldMk cId="2321377210" sldId="564"/>
            <ac:spMk id="7" creationId="{C7F48760-A00F-C70C-D851-D3351C296FFF}"/>
          </ac:spMkLst>
        </pc:spChg>
      </pc:sldChg>
      <pc:sldChg chg="ord">
        <pc:chgData name="Christine Fernandez Owen" userId="1bf6b018-49a8-4b81-9cba-a13bae572414" providerId="ADAL" clId="{DC1A3DB4-573E-454E-BD48-9AF9240E6222}" dt="2023-07-28T19:40:05.841" v="553"/>
        <pc:sldMkLst>
          <pc:docMk/>
          <pc:sldMk cId="1557248698" sldId="565"/>
        </pc:sldMkLst>
      </pc:sldChg>
      <pc:sldChg chg="addSp modSp new del mod replTag modNotes">
        <pc:chgData name="Christine Fernandez Owen" userId="1bf6b018-49a8-4b81-9cba-a13bae572414" providerId="ADAL" clId="{DC1A3DB4-573E-454E-BD48-9AF9240E6222}" dt="2023-07-28T19:44:40.339" v="878" actId="47"/>
        <pc:sldMkLst>
          <pc:docMk/>
          <pc:sldMk cId="471567899" sldId="566"/>
        </pc:sldMkLst>
        <pc:spChg chg="mod replST">
          <ac:chgData name="Christine Fernandez Owen" userId="1bf6b018-49a8-4b81-9cba-a13bae572414" providerId="ADAL" clId="{DC1A3DB4-573E-454E-BD48-9AF9240E6222}" dt="2023-07-28T19:43:41.735" v="595" actId="790"/>
          <ac:spMkLst>
            <pc:docMk/>
            <pc:sldMk cId="471567899" sldId="566"/>
            <ac:spMk id="2" creationId="{766E6952-BEDC-92C9-8AC3-861ED2E10650}"/>
          </ac:spMkLst>
        </pc:spChg>
        <pc:spChg chg="mod replST">
          <ac:chgData name="Christine Fernandez Owen" userId="1bf6b018-49a8-4b81-9cba-a13bae572414" providerId="ADAL" clId="{DC1A3DB4-573E-454E-BD48-9AF9240E6222}" dt="2023-07-28T19:43:41.736" v="596" actId="790"/>
          <ac:spMkLst>
            <pc:docMk/>
            <pc:sldMk cId="471567899" sldId="566"/>
            <ac:spMk id="3" creationId="{6EA8DF36-5DEE-2495-B84B-FE8B8CF92526}"/>
          </ac:spMkLst>
        </pc:spChg>
        <pc:spChg chg="add mod">
          <ac:chgData name="Christine Fernandez Owen" userId="1bf6b018-49a8-4b81-9cba-a13bae572414" providerId="ADAL" clId="{DC1A3DB4-573E-454E-BD48-9AF9240E6222}" dt="2023-07-28T19:43:41.736" v="597" actId="790"/>
          <ac:spMkLst>
            <pc:docMk/>
            <pc:sldMk cId="471567899" sldId="566"/>
            <ac:spMk id="4" creationId="{13693B83-6949-91D6-1E14-ACC21AA1CD4B}"/>
          </ac:spMkLst>
        </pc:spChg>
      </pc:sldChg>
      <pc:sldChg chg="addSp delSp modSp add mod modNotes">
        <pc:chgData name="Christine Fernandez Owen" userId="1bf6b018-49a8-4b81-9cba-a13bae572414" providerId="ADAL" clId="{DC1A3DB4-573E-454E-BD48-9AF9240E6222}" dt="2023-07-28T19:44:35.621" v="660" actId="790"/>
        <pc:sldMkLst>
          <pc:docMk/>
          <pc:sldMk cId="780466506" sldId="567"/>
        </pc:sldMkLst>
        <pc:spChg chg="mod">
          <ac:chgData name="Christine Fernandez Owen" userId="1bf6b018-49a8-4b81-9cba-a13bae572414" providerId="ADAL" clId="{DC1A3DB4-573E-454E-BD48-9AF9240E6222}" dt="2023-07-28T19:44:35.620" v="658" actId="790"/>
          <ac:spMkLst>
            <pc:docMk/>
            <pc:sldMk cId="780466506" sldId="567"/>
            <ac:spMk id="2" creationId="{015224F7-023A-95A1-01E4-DA91AE3589C5}"/>
          </ac:spMkLst>
        </pc:spChg>
        <pc:spChg chg="mod">
          <ac:chgData name="Christine Fernandez Owen" userId="1bf6b018-49a8-4b81-9cba-a13bae572414" providerId="ADAL" clId="{DC1A3DB4-573E-454E-BD48-9AF9240E6222}" dt="2023-07-28T19:44:35.620" v="659" actId="790"/>
          <ac:spMkLst>
            <pc:docMk/>
            <pc:sldMk cId="780466506" sldId="567"/>
            <ac:spMk id="3" creationId="{84E9093B-4A3C-6AC9-3777-BCBF9762043B}"/>
          </ac:spMkLst>
        </pc:spChg>
        <pc:spChg chg="add mod">
          <ac:chgData name="Christine Fernandez Owen" userId="1bf6b018-49a8-4b81-9cba-a13bae572414" providerId="ADAL" clId="{DC1A3DB4-573E-454E-BD48-9AF9240E6222}" dt="2023-07-28T19:44:35.621" v="660" actId="790"/>
          <ac:spMkLst>
            <pc:docMk/>
            <pc:sldMk cId="780466506" sldId="567"/>
            <ac:spMk id="4" creationId="{7CE8EFC2-4F71-042F-CDE1-C3AEFF185469}"/>
          </ac:spMkLst>
        </pc:spChg>
        <pc:spChg chg="del">
          <ac:chgData name="Christine Fernandez Owen" userId="1bf6b018-49a8-4b81-9cba-a13bae572414" providerId="ADAL" clId="{DC1A3DB4-573E-454E-BD48-9AF9240E6222}" dt="2023-07-28T19:44:35.608" v="630"/>
          <ac:spMkLst>
            <pc:docMk/>
            <pc:sldMk cId="780466506" sldId="567"/>
            <ac:spMk id="6" creationId="{F7B470CD-CC3F-83DB-1E25-AD70A38A6C4A}"/>
          </ac:spMkLst>
        </pc:spChg>
      </pc:sldChg>
      <pc:sldChg chg="addSp delSp modSp add del mod modNotes">
        <pc:chgData name="Christine Fernandez Owen" userId="1bf6b018-49a8-4b81-9cba-a13bae572414" providerId="ADAL" clId="{DC1A3DB4-573E-454E-BD48-9AF9240E6222}" dt="2023-07-28T19:53:55.529" v="1271" actId="47"/>
        <pc:sldMkLst>
          <pc:docMk/>
          <pc:sldMk cId="2835678123" sldId="568"/>
        </pc:sldMkLst>
        <pc:spChg chg="mod">
          <ac:chgData name="Christine Fernandez Owen" userId="1bf6b018-49a8-4b81-9cba-a13bae572414" providerId="ADAL" clId="{DC1A3DB4-573E-454E-BD48-9AF9240E6222}" dt="2023-07-28T19:44:35.691" v="751" actId="790"/>
          <ac:spMkLst>
            <pc:docMk/>
            <pc:sldMk cId="2835678123" sldId="568"/>
            <ac:spMk id="2" creationId="{7D5D489D-FEA2-7EF9-FE0D-9AEF546D37AF}"/>
          </ac:spMkLst>
        </pc:spChg>
        <pc:spChg chg="mod">
          <ac:chgData name="Christine Fernandez Owen" userId="1bf6b018-49a8-4b81-9cba-a13bae572414" providerId="ADAL" clId="{DC1A3DB4-573E-454E-BD48-9AF9240E6222}" dt="2023-07-28T19:44:35.692" v="752" actId="790"/>
          <ac:spMkLst>
            <pc:docMk/>
            <pc:sldMk cId="2835678123" sldId="568"/>
            <ac:spMk id="3" creationId="{A5575D65-512D-3864-63DF-FFA3E51D101D}"/>
          </ac:spMkLst>
        </pc:spChg>
        <pc:spChg chg="del">
          <ac:chgData name="Christine Fernandez Owen" userId="1bf6b018-49a8-4b81-9cba-a13bae572414" providerId="ADAL" clId="{DC1A3DB4-573E-454E-BD48-9AF9240E6222}" dt="2023-07-28T19:44:35.676" v="723"/>
          <ac:spMkLst>
            <pc:docMk/>
            <pc:sldMk cId="2835678123" sldId="568"/>
            <ac:spMk id="4" creationId="{08DB5393-1224-CC29-EE03-3BE60F5892FC}"/>
          </ac:spMkLst>
        </pc:spChg>
        <pc:spChg chg="add mod">
          <ac:chgData name="Christine Fernandez Owen" userId="1bf6b018-49a8-4b81-9cba-a13bae572414" providerId="ADAL" clId="{DC1A3DB4-573E-454E-BD48-9AF9240E6222}" dt="2023-07-28T19:44:35.693" v="753" actId="790"/>
          <ac:spMkLst>
            <pc:docMk/>
            <pc:sldMk cId="2835678123" sldId="568"/>
            <ac:spMk id="5" creationId="{2D8048F9-9C57-963F-37AF-A45B6C64F61D}"/>
          </ac:spMkLst>
        </pc:spChg>
      </pc:sldChg>
      <pc:sldChg chg="addSp delSp modSp new mod replTag modNotes">
        <pc:chgData name="Christine Fernandez Owen" userId="1bf6b018-49a8-4b81-9cba-a13bae572414" providerId="ADAL" clId="{DC1A3DB4-573E-454E-BD48-9AF9240E6222}" dt="2023-07-28T20:15:27.592" v="1766" actId="1076"/>
        <pc:sldMkLst>
          <pc:docMk/>
          <pc:sldMk cId="3760138367" sldId="569"/>
        </pc:sldMkLst>
        <pc:spChg chg="del mod replST">
          <ac:chgData name="Christine Fernandez Owen" userId="1bf6b018-49a8-4b81-9cba-a13bae572414" providerId="ADAL" clId="{DC1A3DB4-573E-454E-BD48-9AF9240E6222}" dt="2023-07-28T20:04:19.668" v="1750" actId="478"/>
          <ac:spMkLst>
            <pc:docMk/>
            <pc:sldMk cId="3760138367" sldId="569"/>
            <ac:spMk id="2" creationId="{7B0BF9CC-B2EC-CB9D-7F59-94EE9EB60E0A}"/>
          </ac:spMkLst>
        </pc:spChg>
        <pc:spChg chg="mod replST">
          <ac:chgData name="Christine Fernandez Owen" userId="1bf6b018-49a8-4b81-9cba-a13bae572414" providerId="ADAL" clId="{DC1A3DB4-573E-454E-BD48-9AF9240E6222}" dt="2023-07-28T20:14:19.762" v="1765" actId="122"/>
          <ac:spMkLst>
            <pc:docMk/>
            <pc:sldMk cId="3760138367" sldId="569"/>
            <ac:spMk id="3" creationId="{F788C810-FC7A-D458-5EEC-45F321409DBA}"/>
          </ac:spMkLst>
        </pc:spChg>
        <pc:spChg chg="add del mod replST">
          <ac:chgData name="Christine Fernandez Owen" userId="1bf6b018-49a8-4b81-9cba-a13bae572414" providerId="ADAL" clId="{DC1A3DB4-573E-454E-BD48-9AF9240E6222}" dt="2023-07-28T19:45:43.226" v="946"/>
          <ac:spMkLst>
            <pc:docMk/>
            <pc:sldMk cId="3760138367" sldId="569"/>
            <ac:spMk id="4" creationId="{A07B19EB-B87B-ABE5-E0B4-4465A3A39BEC}"/>
          </ac:spMkLst>
        </pc:spChg>
        <pc:spChg chg="add mod replST">
          <ac:chgData name="Christine Fernandez Owen" userId="1bf6b018-49a8-4b81-9cba-a13bae572414" providerId="ADAL" clId="{DC1A3DB4-573E-454E-BD48-9AF9240E6222}" dt="2023-07-28T19:45:46.094" v="979"/>
          <ac:spMkLst>
            <pc:docMk/>
            <pc:sldMk cId="3760138367" sldId="569"/>
            <ac:spMk id="5" creationId="{B612B39B-2A03-90DB-C2F5-BC83CB0A65D5}"/>
          </ac:spMkLst>
        </pc:spChg>
        <pc:spChg chg="add mod">
          <ac:chgData name="Christine Fernandez Owen" userId="1bf6b018-49a8-4b81-9cba-a13bae572414" providerId="ADAL" clId="{DC1A3DB4-573E-454E-BD48-9AF9240E6222}" dt="2023-07-28T20:04:33.206" v="1757" actId="5793"/>
          <ac:spMkLst>
            <pc:docMk/>
            <pc:sldMk cId="3760138367" sldId="569"/>
            <ac:spMk id="6" creationId="{6C335399-2D37-0DC3-FD1B-72C5FCC1BF3E}"/>
          </ac:spMkLst>
        </pc:spChg>
        <pc:picChg chg="add del mod">
          <ac:chgData name="Christine Fernandez Owen" userId="1bf6b018-49a8-4b81-9cba-a13bae572414" providerId="ADAL" clId="{DC1A3DB4-573E-454E-BD48-9AF9240E6222}" dt="2023-07-28T20:14:06.698" v="1761" actId="478"/>
          <ac:picMkLst>
            <pc:docMk/>
            <pc:sldMk cId="3760138367" sldId="569"/>
            <ac:picMk id="7" creationId="{21A07079-A48E-5336-BA7B-EACA1BA375AC}"/>
          </ac:picMkLst>
        </pc:picChg>
        <pc:picChg chg="add mod">
          <ac:chgData name="Christine Fernandez Owen" userId="1bf6b018-49a8-4b81-9cba-a13bae572414" providerId="ADAL" clId="{DC1A3DB4-573E-454E-BD48-9AF9240E6222}" dt="2023-07-28T20:15:27.592" v="1766" actId="1076"/>
          <ac:picMkLst>
            <pc:docMk/>
            <pc:sldMk cId="3760138367" sldId="569"/>
            <ac:picMk id="8" creationId="{0BAC9058-B2FA-89EA-5E4B-953127AF0706}"/>
          </ac:picMkLst>
        </pc:picChg>
      </pc:sldChg>
      <pc:sldChg chg="addSp delSp modSp add mod ord modNotes">
        <pc:chgData name="Christine Fernandez Owen" userId="1bf6b018-49a8-4b81-9cba-a13bae572414" providerId="ADAL" clId="{DC1A3DB4-573E-454E-BD48-9AF9240E6222}" dt="2023-07-28T20:16:24.987" v="1773" actId="14100"/>
        <pc:sldMkLst>
          <pc:docMk/>
          <pc:sldMk cId="2069931184" sldId="570"/>
        </pc:sldMkLst>
        <pc:spChg chg="del mod">
          <ac:chgData name="Christine Fernandez Owen" userId="1bf6b018-49a8-4b81-9cba-a13bae572414" providerId="ADAL" clId="{DC1A3DB4-573E-454E-BD48-9AF9240E6222}" dt="2023-07-28T19:55:17.148" v="1314" actId="478"/>
          <ac:spMkLst>
            <pc:docMk/>
            <pc:sldMk cId="2069931184" sldId="570"/>
            <ac:spMk id="2" creationId="{7B0BF9CC-B2EC-CB9D-7F59-94EE9EB60E0A}"/>
          </ac:spMkLst>
        </pc:spChg>
        <pc:spChg chg="mod">
          <ac:chgData name="Christine Fernandez Owen" userId="1bf6b018-49a8-4b81-9cba-a13bae572414" providerId="ADAL" clId="{DC1A3DB4-573E-454E-BD48-9AF9240E6222}" dt="2023-07-28T19:55:05.115" v="1307" actId="790"/>
          <ac:spMkLst>
            <pc:docMk/>
            <pc:sldMk cId="2069931184" sldId="570"/>
            <ac:spMk id="3" creationId="{F788C810-FC7A-D458-5EEC-45F321409DBA}"/>
          </ac:spMkLst>
        </pc:spChg>
        <pc:spChg chg="add mod replST">
          <ac:chgData name="Christine Fernandez Owen" userId="1bf6b018-49a8-4b81-9cba-a13bae572414" providerId="ADAL" clId="{DC1A3DB4-573E-454E-BD48-9AF9240E6222}" dt="2023-07-28T19:55:09.262" v="1312"/>
          <ac:spMkLst>
            <pc:docMk/>
            <pc:sldMk cId="2069931184" sldId="570"/>
            <ac:spMk id="4" creationId="{C195590F-46A4-0536-3B3D-4596D8A43273}"/>
          </ac:spMkLst>
        </pc:spChg>
        <pc:spChg chg="del">
          <ac:chgData name="Christine Fernandez Owen" userId="1bf6b018-49a8-4b81-9cba-a13bae572414" providerId="ADAL" clId="{DC1A3DB4-573E-454E-BD48-9AF9240E6222}" dt="2023-07-28T19:55:05.103" v="1277"/>
          <ac:spMkLst>
            <pc:docMk/>
            <pc:sldMk cId="2069931184" sldId="570"/>
            <ac:spMk id="5" creationId="{B612B39B-2A03-90DB-C2F5-BC83CB0A65D5}"/>
          </ac:spMkLst>
        </pc:spChg>
        <pc:spChg chg="mod">
          <ac:chgData name="Christine Fernandez Owen" userId="1bf6b018-49a8-4b81-9cba-a13bae572414" providerId="ADAL" clId="{DC1A3DB4-573E-454E-BD48-9AF9240E6222}" dt="2023-07-28T20:16:24.987" v="1773" actId="14100"/>
          <ac:spMkLst>
            <pc:docMk/>
            <pc:sldMk cId="2069931184" sldId="570"/>
            <ac:spMk id="6" creationId="{6C335399-2D37-0DC3-FD1B-72C5FCC1BF3E}"/>
          </ac:spMkLst>
        </pc:spChg>
      </pc:sldChg>
      <pc:sldChg chg="addSp delSp modSp add mod modNotes">
        <pc:chgData name="Christine Fernandez Owen" userId="1bf6b018-49a8-4b81-9cba-a13bae572414" providerId="ADAL" clId="{DC1A3DB4-573E-454E-BD48-9AF9240E6222}" dt="2023-07-28T20:16:01.299" v="1771" actId="255"/>
        <pc:sldMkLst>
          <pc:docMk/>
          <pc:sldMk cId="1041364995" sldId="571"/>
        </pc:sldMkLst>
        <pc:spChg chg="del mod">
          <ac:chgData name="Christine Fernandez Owen" userId="1bf6b018-49a8-4b81-9cba-a13bae572414" providerId="ADAL" clId="{DC1A3DB4-573E-454E-BD48-9AF9240E6222}" dt="2023-07-28T20:15:53.411" v="1770" actId="478"/>
          <ac:spMkLst>
            <pc:docMk/>
            <pc:sldMk cId="1041364995" sldId="571"/>
            <ac:spMk id="2" creationId="{7B0BF9CC-B2EC-CB9D-7F59-94EE9EB60E0A}"/>
          </ac:spMkLst>
        </pc:spChg>
        <pc:spChg chg="mod">
          <ac:chgData name="Christine Fernandez Owen" userId="1bf6b018-49a8-4b81-9cba-a13bae572414" providerId="ADAL" clId="{DC1A3DB4-573E-454E-BD48-9AF9240E6222}" dt="2023-07-28T20:03:17.132" v="1691" actId="790"/>
          <ac:spMkLst>
            <pc:docMk/>
            <pc:sldMk cId="1041364995" sldId="571"/>
            <ac:spMk id="3" creationId="{F788C810-FC7A-D458-5EEC-45F321409DBA}"/>
          </ac:spMkLst>
        </pc:spChg>
        <pc:spChg chg="add mod replST">
          <ac:chgData name="Christine Fernandez Owen" userId="1bf6b018-49a8-4b81-9cba-a13bae572414" providerId="ADAL" clId="{DC1A3DB4-573E-454E-BD48-9AF9240E6222}" dt="2023-07-28T20:15:43.192" v="1767"/>
          <ac:spMkLst>
            <pc:docMk/>
            <pc:sldMk cId="1041364995" sldId="571"/>
            <ac:spMk id="4" creationId="{F7C8E42F-86F0-A2CB-63E8-B13EC507C524}"/>
          </ac:spMkLst>
        </pc:spChg>
        <pc:spChg chg="del">
          <ac:chgData name="Christine Fernandez Owen" userId="1bf6b018-49a8-4b81-9cba-a13bae572414" providerId="ADAL" clId="{DC1A3DB4-573E-454E-BD48-9AF9240E6222}" dt="2023-07-28T20:03:17.119" v="1661"/>
          <ac:spMkLst>
            <pc:docMk/>
            <pc:sldMk cId="1041364995" sldId="571"/>
            <ac:spMk id="5" creationId="{B612B39B-2A03-90DB-C2F5-BC83CB0A65D5}"/>
          </ac:spMkLst>
        </pc:spChg>
        <pc:spChg chg="mod">
          <ac:chgData name="Christine Fernandez Owen" userId="1bf6b018-49a8-4b81-9cba-a13bae572414" providerId="ADAL" clId="{DC1A3DB4-573E-454E-BD48-9AF9240E6222}" dt="2023-07-28T20:16:01.299" v="1771" actId="255"/>
          <ac:spMkLst>
            <pc:docMk/>
            <pc:sldMk cId="1041364995" sldId="571"/>
            <ac:spMk id="6" creationId="{6C335399-2D37-0DC3-FD1B-72C5FCC1BF3E}"/>
          </ac:spMkLst>
        </pc:spChg>
      </pc:sldChg>
    </pc:docChg>
  </pc:docChgLst>
</pc:chgInfo>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388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t" anchorCtr="0" compatLnSpc="1">
            <a:prstTxWarp prst="textNoShape">
              <a:avLst/>
            </a:prstTxWarp>
          </a:bodyPr>
          <a:lstStyle>
            <a:lvl1pPr defTabSz="915988">
              <a:defRPr sz="1200"/>
            </a:lvl1pPr>
          </a:lstStyle>
          <a:p>
            <a:endParaRPr lang="en-GB"/>
          </a:p>
        </p:txBody>
      </p:sp>
      <p:sp>
        <p:nvSpPr>
          <p:cNvPr id="3880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t" anchorCtr="0" compatLnSpc="1">
            <a:prstTxWarp prst="textNoShape">
              <a:avLst/>
            </a:prstTxWarp>
          </a:bodyPr>
          <a:lstStyle>
            <a:lvl1pPr algn="r" defTabSz="915988">
              <a:defRPr sz="1200"/>
            </a:lvl1pPr>
          </a:lstStyle>
          <a:p>
            <a:endParaRPr lang="en-GB"/>
          </a:p>
        </p:txBody>
      </p:sp>
    </p:spTree>
    <p:extLst>
      <p:ext uri="{BB962C8B-B14F-4D97-AF65-F5344CB8AC3E}">
        <p14:creationId xmlns:p14="http://schemas.microsoft.com/office/powerpoint/2010/main" val="705920676"/>
      </p:ext>
    </p:extLst>
  </p:cSld>
  <p:clrMap bg1="lt1" tx1="dk1" bg2="lt2" tx2="dk2" accent1="accent1" accent2="accent2" accent3="accent3" accent4="accent4" accent5="accent5" accent6="accent6" hlink="hlink" folHlink="folHlink"/>
  <p:hf hd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lvl1pPr defTabSz="915988">
              <a:defRPr sz="1200"/>
            </a:lvl1pPr>
          </a:lstStyle>
          <a:p>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lvl1pPr algn="r" defTabSz="915988">
              <a:defRPr sz="1200"/>
            </a:lvl1pPr>
          </a:lstStyle>
          <a:p>
            <a:endParaRPr lang="en-GB"/>
          </a:p>
        </p:txBody>
      </p:sp>
      <p:sp>
        <p:nvSpPr>
          <p:cNvPr id="7172"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255832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53532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340330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008558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806906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282899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669793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711895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711872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05525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888486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648345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133482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965489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0016282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381219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260830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190801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9.xml" /><Relationship Id="rId2" Type="http://schemas.openxmlformats.org/officeDocument/2006/relationships/tags" Target="../tags/tag40.xml"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tags" Target="../tags/tag43.xml" /><Relationship Id="rId6"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44.xml" /><Relationship Id="rId2" Type="http://schemas.openxmlformats.org/officeDocument/2006/relationships/tags" Target="../tags/tag45.xml" /><Relationship Id="rId3" Type="http://schemas.openxmlformats.org/officeDocument/2006/relationships/tags" Target="../tags/tag46.xml" /><Relationship Id="rId4" Type="http://schemas.openxmlformats.org/officeDocument/2006/relationships/tags" Target="../tags/tag47.xml" /><Relationship Id="rId5" Type="http://schemas.openxmlformats.org/officeDocument/2006/relationships/tags" Target="../tags/tag48.xml" /><Relationship Id="rId6" Type="http://schemas.openxmlformats.org/officeDocument/2006/relationships/tags" Target="../tags/tag49.xml" /><Relationship Id="rId7" Type="http://schemas.openxmlformats.org/officeDocument/2006/relationships/tags" Target="../tags/tag50.xml" /><Relationship Id="rId8"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5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tags" Target="../tags/tag56.xml" /><Relationship Id="rId7"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57.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tags" Target="../tags/tag61.xml" /><Relationship Id="rId6" Type="http://schemas.openxmlformats.org/officeDocument/2006/relationships/tags" Target="../tags/tag62.xml" /><Relationship Id="rId7" Type="http://schemas.openxmlformats.org/officeDocument/2006/relationships/tags" Target="../tags/tag63.xml" /><Relationship Id="rId8"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4.xml" /><Relationship Id="rId2" Type="http://schemas.openxmlformats.org/officeDocument/2006/relationships/tags" Target="../tags/tag65.xml" /><Relationship Id="rId3" Type="http://schemas.openxmlformats.org/officeDocument/2006/relationships/tags" Target="../tags/tag66.xml" /><Relationship Id="rId4" Type="http://schemas.openxmlformats.org/officeDocument/2006/relationships/tags" Target="../tags/tag67.xml" /><Relationship Id="rId5" Type="http://schemas.openxmlformats.org/officeDocument/2006/relationships/tags" Target="../tags/tag68.xml" /><Relationship Id="rId6" Type="http://schemas.openxmlformats.org/officeDocument/2006/relationships/tags" Target="../tags/tag69.xml" /><Relationship Id="rId7" Type="http://schemas.openxmlformats.org/officeDocument/2006/relationships/tags" Target="../tags/tag70.xml" /><Relationship Id="rId8"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71.xml" /><Relationship Id="rId10" Type="http://schemas.openxmlformats.org/officeDocument/2006/relationships/slideMaster" Target="../slideMasters/slideMaster1.xml" /><Relationship Id="rId2" Type="http://schemas.openxmlformats.org/officeDocument/2006/relationships/tags" Target="../tags/tag72.xml" /><Relationship Id="rId3" Type="http://schemas.openxmlformats.org/officeDocument/2006/relationships/tags" Target="../tags/tag73.xml" /><Relationship Id="rId4" Type="http://schemas.openxmlformats.org/officeDocument/2006/relationships/tags" Target="../tags/tag74.xml" /><Relationship Id="rId5" Type="http://schemas.openxmlformats.org/officeDocument/2006/relationships/tags" Target="../tags/tag75.xml" /><Relationship Id="rId6" Type="http://schemas.openxmlformats.org/officeDocument/2006/relationships/tags" Target="../tags/tag76.xml" /><Relationship Id="rId7" Type="http://schemas.openxmlformats.org/officeDocument/2006/relationships/tags" Target="../tags/tag77.xml" /><Relationship Id="rId8" Type="http://schemas.openxmlformats.org/officeDocument/2006/relationships/tags" Target="../tags/tag78.xml" /><Relationship Id="rId9" Type="http://schemas.openxmlformats.org/officeDocument/2006/relationships/tags" Target="../tags/tag79.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80.xml" /><Relationship Id="rId10" Type="http://schemas.openxmlformats.org/officeDocument/2006/relationships/slideMaster" Target="../slideMasters/slideMaster1.xml" /><Relationship Id="rId2" Type="http://schemas.openxmlformats.org/officeDocument/2006/relationships/tags" Target="../tags/tag81.xml" /><Relationship Id="rId3" Type="http://schemas.openxmlformats.org/officeDocument/2006/relationships/tags" Target="../tags/tag82.xml" /><Relationship Id="rId4" Type="http://schemas.openxmlformats.org/officeDocument/2006/relationships/tags" Target="../tags/tag83.xml" /><Relationship Id="rId5" Type="http://schemas.openxmlformats.org/officeDocument/2006/relationships/tags" Target="../tags/tag84.xml" /><Relationship Id="rId6" Type="http://schemas.openxmlformats.org/officeDocument/2006/relationships/tags" Target="../tags/tag85.xml" /><Relationship Id="rId7" Type="http://schemas.openxmlformats.org/officeDocument/2006/relationships/tags" Target="../tags/tag86.xml" /><Relationship Id="rId8" Type="http://schemas.openxmlformats.org/officeDocument/2006/relationships/tags" Target="../tags/tag87.xml" /><Relationship Id="rId9" Type="http://schemas.openxmlformats.org/officeDocument/2006/relationships/tags" Target="../tags/tag88.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89.xml" /><Relationship Id="rId10" Type="http://schemas.openxmlformats.org/officeDocument/2006/relationships/tags" Target="../tags/tag98.xml" /><Relationship Id="rId11" Type="http://schemas.openxmlformats.org/officeDocument/2006/relationships/tags" Target="../tags/tag99.xml" /><Relationship Id="rId12" Type="http://schemas.openxmlformats.org/officeDocument/2006/relationships/slideMaster" Target="../slideMasters/slideMaster1.xml" /><Relationship Id="rId2" Type="http://schemas.openxmlformats.org/officeDocument/2006/relationships/tags" Target="../tags/tag90.xml" /><Relationship Id="rId3" Type="http://schemas.openxmlformats.org/officeDocument/2006/relationships/tags" Target="../tags/tag91.xml" /><Relationship Id="rId4" Type="http://schemas.openxmlformats.org/officeDocument/2006/relationships/tags" Target="../tags/tag92.xml" /><Relationship Id="rId5" Type="http://schemas.openxmlformats.org/officeDocument/2006/relationships/tags" Target="../tags/tag93.xml" /><Relationship Id="rId6" Type="http://schemas.openxmlformats.org/officeDocument/2006/relationships/tags" Target="../tags/tag94.xml" /><Relationship Id="rId7" Type="http://schemas.openxmlformats.org/officeDocument/2006/relationships/tags" Target="../tags/tag95.xml" /><Relationship Id="rId8" Type="http://schemas.openxmlformats.org/officeDocument/2006/relationships/tags" Target="../tags/tag96.xml" /><Relationship Id="rId9" Type="http://schemas.openxmlformats.org/officeDocument/2006/relationships/tags" Target="../tags/tag97.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100.xml" /><Relationship Id="rId2" Type="http://schemas.openxmlformats.org/officeDocument/2006/relationships/tags" Target="../tags/tag101.xml" /><Relationship Id="rId3" Type="http://schemas.openxmlformats.org/officeDocument/2006/relationships/tags" Target="../tags/tag102.xml" /><Relationship Id="rId4" Type="http://schemas.openxmlformats.org/officeDocument/2006/relationships/tags" Target="../tags/tag103.xml" /><Relationship Id="rId5"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04.xml" /><Relationship Id="rId10" Type="http://schemas.openxmlformats.org/officeDocument/2006/relationships/tags" Target="../tags/tag113.xml" /><Relationship Id="rId11" Type="http://schemas.openxmlformats.org/officeDocument/2006/relationships/tags" Target="../tags/tag114.xml" /><Relationship Id="rId12" Type="http://schemas.openxmlformats.org/officeDocument/2006/relationships/slideMaster" Target="../slideMasters/slideMaster1.xml" /><Relationship Id="rId2" Type="http://schemas.openxmlformats.org/officeDocument/2006/relationships/tags" Target="../tags/tag105.xml" /><Relationship Id="rId3" Type="http://schemas.openxmlformats.org/officeDocument/2006/relationships/tags" Target="../tags/tag106.xml" /><Relationship Id="rId4" Type="http://schemas.openxmlformats.org/officeDocument/2006/relationships/tags" Target="../tags/tag107.xml" /><Relationship Id="rId5" Type="http://schemas.openxmlformats.org/officeDocument/2006/relationships/tags" Target="../tags/tag108.xml" /><Relationship Id="rId6" Type="http://schemas.openxmlformats.org/officeDocument/2006/relationships/tags" Target="../tags/tag109.xml" /><Relationship Id="rId7" Type="http://schemas.openxmlformats.org/officeDocument/2006/relationships/tags" Target="../tags/tag110.xml" /><Relationship Id="rId8" Type="http://schemas.openxmlformats.org/officeDocument/2006/relationships/tags" Target="../tags/tag111.xml" /><Relationship Id="rId9" Type="http://schemas.openxmlformats.org/officeDocument/2006/relationships/tags" Target="../tags/tag112.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5.xml" /><Relationship Id="rId2" Type="http://schemas.openxmlformats.org/officeDocument/2006/relationships/tags" Target="../tags/tag6.xml" /><Relationship Id="rId3" Type="http://schemas.openxmlformats.org/officeDocument/2006/relationships/tags" Target="../tags/tag7.xml" /><Relationship Id="rId4" Type="http://schemas.openxmlformats.org/officeDocument/2006/relationships/tags" Target="../tags/tag8.xml" /><Relationship Id="rId5"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15.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119.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tags" Target="../tags/tag122.xml" /><Relationship Id="rId5" Type="http://schemas.openxmlformats.org/officeDocument/2006/relationships/tags" Target="../tags/tag123.xml" /><Relationship Id="rId6" Type="http://schemas.openxmlformats.org/officeDocument/2006/relationships/tags" Target="../tags/tag124.xml" /><Relationship Id="rId7" Type="http://schemas.openxmlformats.org/officeDocument/2006/relationships/tags" Target="../tags/tag125.xml" /><Relationship Id="rId8"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tags" Target="../tags/tag126.xml" /><Relationship Id="rId3" Type="http://schemas.openxmlformats.org/officeDocument/2006/relationships/tags" Target="../tags/tag127.xml" /><Relationship Id="rId4" Type="http://schemas.openxmlformats.org/officeDocument/2006/relationships/tags" Target="../tags/tag128.xml" /><Relationship Id="rId5" Type="http://schemas.openxmlformats.org/officeDocument/2006/relationships/tags" Target="../tags/tag129.xml" /><Relationship Id="rId6" Type="http://schemas.openxmlformats.org/officeDocument/2006/relationships/image" Target="../media/image2.jpeg" /><Relationship Id="rId7"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130.xml" /><Relationship Id="rId2" Type="http://schemas.openxmlformats.org/officeDocument/2006/relationships/tags" Target="../tags/tag131.xml" /><Relationship Id="rId3" Type="http://schemas.openxmlformats.org/officeDocument/2006/relationships/tags" Target="../tags/tag132.xml" /><Relationship Id="rId4" Type="http://schemas.openxmlformats.org/officeDocument/2006/relationships/tags" Target="../tags/tag133.xml" /><Relationship Id="rId5"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3.emf" /><Relationship Id="rId2" Type="http://schemas.openxmlformats.org/officeDocument/2006/relationships/tags" Target="../tags/tag134.xml" /><Relationship Id="rId3" Type="http://schemas.openxmlformats.org/officeDocument/2006/relationships/tags" Target="../tags/tag135.xml" /><Relationship Id="rId4" Type="http://schemas.openxmlformats.org/officeDocument/2006/relationships/tags" Target="../tags/tag136.xml" /><Relationship Id="rId5" Type="http://schemas.openxmlformats.org/officeDocument/2006/relationships/tags" Target="../tags/tag137.xml" /><Relationship Id="rId6" Type="http://schemas.openxmlformats.org/officeDocument/2006/relationships/tags" Target="../tags/tag138.xml" /><Relationship Id="rId7"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139.xml" /><Relationship Id="rId2" Type="http://schemas.openxmlformats.org/officeDocument/2006/relationships/image" Target="../media/image3.emf" /><Relationship Id="rId3" Type="http://schemas.openxmlformats.org/officeDocument/2006/relationships/tags" Target="../tags/tag140.xml" /><Relationship Id="rId4" Type="http://schemas.openxmlformats.org/officeDocument/2006/relationships/tags" Target="../tags/tag141.xml" /><Relationship Id="rId5" Type="http://schemas.openxmlformats.org/officeDocument/2006/relationships/tags" Target="../tags/tag142.xml" /><Relationship Id="rId6" Type="http://schemas.openxmlformats.org/officeDocument/2006/relationships/tags" Target="../tags/tag143.xml" /><Relationship Id="rId7" Type="http://schemas.openxmlformats.org/officeDocument/2006/relationships/tags" Target="../tags/tag144.xml" /><Relationship Id="rId8"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45.xml" /><Relationship Id="rId2" Type="http://schemas.openxmlformats.org/officeDocument/2006/relationships/tags" Target="../tags/tag146.xml" /><Relationship Id="rId3" Type="http://schemas.openxmlformats.org/officeDocument/2006/relationships/image" Target="../media/image3.emf" /><Relationship Id="rId4" Type="http://schemas.openxmlformats.org/officeDocument/2006/relationships/tags" Target="../tags/tag147.xml" /><Relationship Id="rId5" Type="http://schemas.openxmlformats.org/officeDocument/2006/relationships/tags" Target="../tags/tag148.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2.xml" /><Relationship Id="rId2" Type="http://schemas.openxmlformats.org/officeDocument/2006/relationships/tags" Target="../tags/tag13.xml" /><Relationship Id="rId3" Type="http://schemas.openxmlformats.org/officeDocument/2006/relationships/tags" Target="../tags/tag14.xml" /><Relationship Id="rId4" Type="http://schemas.openxmlformats.org/officeDocument/2006/relationships/tags" Target="../tags/tag15.xml" /><Relationship Id="rId5" Type="http://schemas.openxmlformats.org/officeDocument/2006/relationships/tags" Target="../tags/tag16.xml" /><Relationship Id="rId6"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7.xml" /><Relationship Id="rId2" Type="http://schemas.openxmlformats.org/officeDocument/2006/relationships/tags" Target="../tags/tag18.xml" /><Relationship Id="rId3" Type="http://schemas.openxmlformats.org/officeDocument/2006/relationships/tags" Target="../tags/tag19.xml" /><Relationship Id="rId4" Type="http://schemas.openxmlformats.org/officeDocument/2006/relationships/tags" Target="../tags/tag20.xml" /><Relationship Id="rId5"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21.xml" /><Relationship Id="rId2" Type="http://schemas.openxmlformats.org/officeDocument/2006/relationships/tags" Target="../tags/tag22.xml" /><Relationship Id="rId3" Type="http://schemas.openxmlformats.org/officeDocument/2006/relationships/tags" Target="../tags/tag23.xml" /><Relationship Id="rId4" Type="http://schemas.openxmlformats.org/officeDocument/2006/relationships/tags" Target="../tags/tag24.xml" /><Relationship Id="rId5" Type="http://schemas.openxmlformats.org/officeDocument/2006/relationships/tags" Target="../tags/tag2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26.xml" /><Relationship Id="rId2" Type="http://schemas.openxmlformats.org/officeDocument/2006/relationships/tags" Target="../tags/tag27.xml" /><Relationship Id="rId3" Type="http://schemas.openxmlformats.org/officeDocument/2006/relationships/tags" Target="../tags/tag28.xml" /><Relationship Id="rId4" Type="http://schemas.openxmlformats.org/officeDocument/2006/relationships/tags" Target="../tags/tag29.xml" /><Relationship Id="rId5" Type="http://schemas.openxmlformats.org/officeDocument/2006/relationships/tags" Target="../tags/tag30.xml" /><Relationship Id="rId6"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1.xml"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32.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tags" Target="../tags/tag36.xml" /><Relationship Id="rId6" Type="http://schemas.openxmlformats.org/officeDocument/2006/relationships/tags" Target="../tags/tag37.xml" /><Relationship Id="rId7" Type="http://schemas.openxmlformats.org/officeDocument/2006/relationships/tags" Target="../tags/tag38.xml" /><Relationship Id="rId8"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ndard slide">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1999" y="1385887"/>
            <a:ext cx="6327089"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491FB5B2-5BD9-4249-AE73-0A9DD87C3CC7}"/>
              </a:ext>
            </a:extLst>
          </p:cNvPr>
          <p:cNvSpPr>
            <a:spLocks noGrp="1"/>
          </p:cNvSpPr>
          <p:nvPr>
            <p:ph type="title"/>
            <p:custDataLst>
              <p:tags r:id="rId3"/>
            </p:custDataLst>
          </p:nvPr>
        </p:nvSpPr>
        <p:spPr/>
        <p:txBody>
          <a:bodyPr/>
          <a:lstStyle/>
          <a:p>
            <a:r>
              <a:rPr lang="en-US"/>
              <a:t>Click to edit Master title style</a:t>
            </a:r>
            <a:endParaRPr lang="en-US"/>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050302"/>
      </p:ext>
    </p:extLst>
  </p:cSld>
  <p:clrMapOvr>
    <a:masterClrMapping/>
  </p:clrMapOvr>
  <p:transition/>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ummary highlights two columns">
    <p:spTree>
      <p:nvGrpSpPr>
        <p:cNvPr id="1" name=""/>
        <p:cNvGrpSpPr/>
        <p:nvPr/>
      </p:nvGrpSpPr>
      <p:grpSpPr>
        <a:xfrm>
          <a:off x="0" y="0"/>
          <a: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4608000" y="1385887"/>
            <a:ext cx="4194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t>‹#›</a:t>
            </a:fld>
            <a:endParaRPr lang="en-US"/>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flipH="1">
            <a:off x="341999" y="1385888"/>
            <a:ext cx="4193357"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EBEFE7F-C832-4BA9-8870-E5CC1FAD4B34}"/>
              </a:ext>
            </a:extLst>
          </p:cNvPr>
          <p:cNvSpPr>
            <a:spLocks noGrp="1"/>
          </p:cNvSpPr>
          <p:nvPr>
            <p:ph type="title"/>
            <p:custDataLst>
              <p:tags r:id="rId4"/>
            </p:custDataLst>
          </p:nvPr>
        </p:nvSpPr>
        <p:spPr/>
        <p:txBody>
          <a:bodyPr/>
          <a:lstStyle/>
          <a:p>
            <a:r>
              <a:rPr lang="en-US"/>
              <a:t>Click to edit Master title style</a:t>
            </a:r>
            <a:endParaRPr lang="en-US"/>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905593"/>
      </p:ext>
    </p:extLst>
  </p:cSld>
  <p:clrMapOvr>
    <a:masterClrMapping/>
  </p:clrMapOvr>
  <p:transition/>
  <p:timing/>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ummary highlights grid of four">
    <p:spTree>
      <p:nvGrpSpPr>
        <p:cNvPr id="1" name=""/>
        <p:cNvGrpSpPr/>
        <p:nvPr/>
      </p:nvGrpSpPr>
      <p:grpSpPr>
        <a:xfrm>
          <a:off x="0" y="0"/>
          <a: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2474999" y="1385888"/>
            <a:ext cx="2061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t>‹#›</a:t>
            </a:fld>
            <a:endParaRPr lang="en-US"/>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1" y="1385888"/>
            <a:ext cx="20583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82">
            <a:extLst>
              <a:ext uri="{FF2B5EF4-FFF2-40B4-BE49-F238E27FC236}">
                <a16:creationId xmlns:a16="http://schemas.microsoft.com/office/drawing/2014/main" id="{85190631-22EA-45DD-B04E-D129161E5217}"/>
              </a:ext>
            </a:extLst>
          </p:cNvPr>
          <p:cNvSpPr>
            <a:spLocks noGrp="1"/>
          </p:cNvSpPr>
          <p:nvPr>
            <p:ph type="body" sz="quarter" idx="16"/>
            <p:custDataLst>
              <p:tags r:id="rId4"/>
            </p:custDataLst>
          </p:nvPr>
        </p:nvSpPr>
        <p:spPr>
          <a:xfrm>
            <a:off x="4607999" y="1385888"/>
            <a:ext cx="2061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3">
            <a:extLst>
              <a:ext uri="{FF2B5EF4-FFF2-40B4-BE49-F238E27FC236}">
                <a16:creationId xmlns:a16="http://schemas.microsoft.com/office/drawing/2014/main" id="{3D8159EB-6E91-479C-96D3-726897DB9B69}"/>
              </a:ext>
            </a:extLst>
          </p:cNvPr>
          <p:cNvSpPr>
            <a:spLocks noGrp="1"/>
          </p:cNvSpPr>
          <p:nvPr>
            <p:ph type="body" sz="quarter" idx="17"/>
            <p:custDataLst>
              <p:tags r:id="rId5"/>
            </p:custDataLst>
          </p:nvPr>
        </p:nvSpPr>
        <p:spPr>
          <a:xfrm>
            <a:off x="6740999" y="1385888"/>
            <a:ext cx="2061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3F90A3F-8260-453F-A219-54B1052994AE}"/>
              </a:ext>
            </a:extLst>
          </p:cNvPr>
          <p:cNvSpPr>
            <a:spLocks noGrp="1"/>
          </p:cNvSpPr>
          <p:nvPr>
            <p:ph type="title"/>
            <p:custDataLst>
              <p:tags r:id="rId6"/>
            </p:custDataLst>
          </p:nvPr>
        </p:nvSpPr>
        <p:spPr/>
        <p:txBody>
          <a:bodyPr/>
          <a:lstStyle/>
          <a:p>
            <a:r>
              <a:rPr lang="en-US"/>
              <a:t>Click to edit Master title style</a:t>
            </a:r>
            <a:endParaRPr lang="en-US"/>
          </a:p>
        </p:txBody>
      </p:sp>
      <p:sp>
        <p:nvSpPr>
          <p:cNvPr id="11"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801425"/>
      </p:ext>
    </p:extLst>
  </p:cSld>
  <p:clrMapOvr>
    <a:masterClrMapping/>
  </p:clrMapOvr>
  <p:transition/>
  <p:timing/>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Key facts x3">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3542402"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072937"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6011863"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3" name="Title 12">
            <a:extLst>
              <a:ext uri="{FF2B5EF4-FFF2-40B4-BE49-F238E27FC236}">
                <a16:creationId xmlns:a16="http://schemas.microsoft.com/office/drawing/2014/main" id="{7CB15E09-D2E6-49D3-97F9-E76AD2BC9498}"/>
              </a:ext>
            </a:extLst>
          </p:cNvPr>
          <p:cNvSpPr>
            <a:spLocks noGrp="1"/>
          </p:cNvSpPr>
          <p:nvPr>
            <p:ph type="title"/>
            <p:custDataLst>
              <p:tags r:id="rId5"/>
            </p:custDataLst>
          </p:nvPr>
        </p:nvSpPr>
        <p:spPr/>
        <p:txBody>
          <a:bodyPr/>
          <a:lstStyle/>
          <a:p>
            <a:r>
              <a:rPr lang="en-US"/>
              <a:t>Click to edit Master title style</a:t>
            </a:r>
            <a:endParaRPr lang="en-US"/>
          </a:p>
        </p:txBody>
      </p:sp>
      <p:sp>
        <p:nvSpPr>
          <p:cNvPr id="9" name="FooterBox"/>
          <p:cNvSpPr txBox="1"/>
          <p:nvPr userDrawn="1">
            <p:custDataLst>
              <p:tags r:id="rId6"/>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029990"/>
      </p:ext>
    </p:extLst>
  </p:cSld>
  <p:clrMapOvr>
    <a:masterClrMapping/>
  </p:clrMapOvr>
  <p:transition/>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Key facts x4">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2475600"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342000"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4609200"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6742800" y="1543050"/>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3" name="Title 2">
            <a:extLst>
              <a:ext uri="{FF2B5EF4-FFF2-40B4-BE49-F238E27FC236}">
                <a16:creationId xmlns:a16="http://schemas.microsoft.com/office/drawing/2014/main" id="{48CECB4D-233F-4D57-9063-9E7F54FB4723}"/>
              </a:ext>
            </a:extLst>
          </p:cNvPr>
          <p:cNvSpPr>
            <a:spLocks noGrp="1"/>
          </p:cNvSpPr>
          <p:nvPr>
            <p:ph type="title"/>
            <p:custDataLst>
              <p:tags r:id="rId6"/>
            </p:custDataLst>
          </p:nvPr>
        </p:nvSpPr>
        <p:spPr/>
        <p:txBody>
          <a:bodyPr/>
          <a:lstStyle/>
          <a:p>
            <a:r>
              <a:rPr lang="en-US"/>
              <a:t>Click to edit Master title style</a:t>
            </a:r>
            <a:endParaRPr lang="en-US"/>
          </a:p>
        </p:txBody>
      </p:sp>
      <p:sp>
        <p:nvSpPr>
          <p:cNvPr id="10"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871086"/>
      </p:ext>
    </p:extLst>
  </p:cSld>
  <p:clrMapOvr>
    <a:masterClrMapping/>
  </p:clrMapOvr>
  <p:transition/>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Key facts x5">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3542400" y="339725"/>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406526" y="339725"/>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5678275" y="339725"/>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2477875" y="2397125"/>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0" name="Text Placeholder 74">
            <a:extLst>
              <a:ext uri="{FF2B5EF4-FFF2-40B4-BE49-F238E27FC236}">
                <a16:creationId xmlns:a16="http://schemas.microsoft.com/office/drawing/2014/main" id="{DB1321C2-520B-4EA2-AF61-2C161632528F}"/>
              </a:ext>
            </a:extLst>
          </p:cNvPr>
          <p:cNvSpPr>
            <a:spLocks noGrp="1"/>
          </p:cNvSpPr>
          <p:nvPr>
            <p:ph type="body" sz="quarter" idx="17" hasCustomPrompt="1"/>
            <p:custDataLst>
              <p:tags r:id="rId6"/>
            </p:custDataLst>
          </p:nvPr>
        </p:nvSpPr>
        <p:spPr>
          <a:xfrm>
            <a:off x="4611475" y="2397125"/>
            <a:ext cx="2059200" cy="2057400"/>
          </a:xfrm>
          <a:prstGeom prst="ellipse">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a:t>Key fact</a:t>
            </a:r>
          </a:p>
        </p:txBody>
      </p:sp>
      <p:sp>
        <p:nvSpPr>
          <p:cNvPr id="13"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08802"/>
      </p:ext>
    </p:extLst>
  </p:cSld>
  <p:clrMapOvr>
    <a:masterClrMapping/>
  </p:clrMapOvr>
  <p:transition/>
  <p:timing/>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Key facts x3 arrows">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2"/>
            </p:custDataLst>
          </p:nvPr>
        </p:nvSpPr>
        <p:spPr>
          <a:xfrm>
            <a:off x="342000" y="2730499"/>
            <a:ext cx="2766324"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3"/>
            </p:custDataLst>
          </p:nvPr>
        </p:nvSpPr>
        <p:spPr>
          <a:xfrm>
            <a:off x="3187700" y="2730499"/>
            <a:ext cx="2766323"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4"/>
            </p:custDataLst>
          </p:nvPr>
        </p:nvSpPr>
        <p:spPr>
          <a:xfrm>
            <a:off x="6035675" y="2730499"/>
            <a:ext cx="2767013"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7">
            <a:extLst>
              <a:ext uri="{FF2B5EF4-FFF2-40B4-BE49-F238E27FC236}">
                <a16:creationId xmlns:a16="http://schemas.microsoft.com/office/drawing/2014/main" id="{3B982029-3BD5-448F-BB9E-009C516863EB}"/>
              </a:ext>
            </a:extLst>
          </p:cNvPr>
          <p:cNvSpPr>
            <a:spLocks noGrp="1"/>
          </p:cNvSpPr>
          <p:nvPr>
            <p:ph type="body" sz="quarter" idx="20" hasCustomPrompt="1"/>
            <p:custDataLst>
              <p:tags r:id="rId5"/>
            </p:custDataLst>
          </p:nvPr>
        </p:nvSpPr>
        <p:spPr>
          <a:xfrm>
            <a:off x="342000" y="1385888"/>
            <a:ext cx="3060000" cy="1026000"/>
          </a:xfrm>
          <a:prstGeom prst="chevron">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a:t>Key fact</a:t>
            </a:r>
          </a:p>
        </p:txBody>
      </p:sp>
      <p:sp>
        <p:nvSpPr>
          <p:cNvPr id="25" name="Text Placeholder 73">
            <a:extLst>
              <a:ext uri="{FF2B5EF4-FFF2-40B4-BE49-F238E27FC236}">
                <a16:creationId xmlns:a16="http://schemas.microsoft.com/office/drawing/2014/main" id="{7FC4FFC1-DC72-4873-A063-C28F746046A0}"/>
              </a:ext>
            </a:extLst>
          </p:cNvPr>
          <p:cNvSpPr>
            <a:spLocks noGrp="1"/>
          </p:cNvSpPr>
          <p:nvPr>
            <p:ph type="body" sz="quarter" idx="21" hasCustomPrompt="1"/>
            <p:custDataLst>
              <p:tags r:id="rId6"/>
            </p:custDataLst>
          </p:nvPr>
        </p:nvSpPr>
        <p:spPr>
          <a:xfrm>
            <a:off x="3042000" y="1385888"/>
            <a:ext cx="3060000" cy="1026000"/>
          </a:xfrm>
          <a:prstGeom prst="chevron">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a:t>Key fact</a:t>
            </a:r>
          </a:p>
        </p:txBody>
      </p:sp>
      <p:sp>
        <p:nvSpPr>
          <p:cNvPr id="26" name="Text Placeholder 74">
            <a:extLst>
              <a:ext uri="{FF2B5EF4-FFF2-40B4-BE49-F238E27FC236}">
                <a16:creationId xmlns:a16="http://schemas.microsoft.com/office/drawing/2014/main" id="{9A46E8ED-B0A1-4DF6-87DE-AC27E2297C40}"/>
              </a:ext>
            </a:extLst>
          </p:cNvPr>
          <p:cNvSpPr>
            <a:spLocks noGrp="1"/>
          </p:cNvSpPr>
          <p:nvPr>
            <p:ph type="body" sz="quarter" idx="22" hasCustomPrompt="1"/>
            <p:custDataLst>
              <p:tags r:id="rId7"/>
            </p:custDataLst>
          </p:nvPr>
        </p:nvSpPr>
        <p:spPr>
          <a:xfrm>
            <a:off x="5742000" y="1385888"/>
            <a:ext cx="3060000" cy="1026000"/>
          </a:xfrm>
          <a:prstGeom prst="chevron">
            <a:avLst/>
          </a:prstGeom>
          <a:solidFill>
            <a:srgbClr val="DD2720"/>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a:t>Key fact</a:t>
            </a:r>
          </a:p>
        </p:txBody>
      </p:sp>
      <p:sp>
        <p:nvSpPr>
          <p:cNvPr id="6" name="Title 5">
            <a:extLst>
              <a:ext uri="{FF2B5EF4-FFF2-40B4-BE49-F238E27FC236}">
                <a16:creationId xmlns:a16="http://schemas.microsoft.com/office/drawing/2014/main" id="{917E292A-1EA6-4C7C-8338-A53666EFD8FA}"/>
              </a:ext>
            </a:extLst>
          </p:cNvPr>
          <p:cNvSpPr>
            <a:spLocks noGrp="1"/>
          </p:cNvSpPr>
          <p:nvPr>
            <p:ph type="title"/>
            <p:custDataLst>
              <p:tags r:id="rId8"/>
            </p:custDataLst>
          </p:nvPr>
        </p:nvSpPr>
        <p:spPr/>
        <p:txBody>
          <a:bodyPr/>
          <a:lstStyle/>
          <a:p>
            <a:r>
              <a:rPr lang="en-US"/>
              <a:t>Click to edit Master title style</a:t>
            </a:r>
            <a:endParaRPr lang="en-US"/>
          </a:p>
        </p:txBody>
      </p:sp>
      <p:sp>
        <p:nvSpPr>
          <p:cNvPr id="14" name="FooterBox"/>
          <p:cNvSpPr txBox="1"/>
          <p:nvPr userDrawn="1">
            <p:custDataLst>
              <p:tags r:id="rId9"/>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631432"/>
      </p:ext>
    </p:extLst>
  </p:cSld>
  <p:clrMapOvr>
    <a:masterClrMapping/>
  </p:clrMapOvr>
  <p:transition/>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tements x3 icons">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1565025"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1077913"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3544887"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6011864"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4031999"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6498976"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6" name="Title 15">
            <a:extLst>
              <a:ext uri="{FF2B5EF4-FFF2-40B4-BE49-F238E27FC236}">
                <a16:creationId xmlns:a16="http://schemas.microsoft.com/office/drawing/2014/main" id="{587FA867-83E4-472C-8299-FDC3F8152767}"/>
              </a:ext>
            </a:extLst>
          </p:cNvPr>
          <p:cNvSpPr>
            <a:spLocks noGrp="1"/>
          </p:cNvSpPr>
          <p:nvPr>
            <p:ph type="title"/>
            <p:custDataLst>
              <p:tags r:id="rId8"/>
            </p:custDataLst>
          </p:nvPr>
        </p:nvSpPr>
        <p:spPr/>
        <p:txBody>
          <a:bodyPr/>
          <a:lstStyle/>
          <a:p>
            <a:r>
              <a:rPr lang="en-US"/>
              <a:t>Click to edit Master title style</a:t>
            </a:r>
            <a:endParaRPr lang="en-US"/>
          </a:p>
        </p:txBody>
      </p:sp>
      <p:sp>
        <p:nvSpPr>
          <p:cNvPr id="17" name="FooterBox"/>
          <p:cNvSpPr txBox="1"/>
          <p:nvPr userDrawn="1">
            <p:custDataLst>
              <p:tags r:id="rId9"/>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73854"/>
      </p:ext>
    </p:extLst>
  </p:cSld>
  <p:clrMapOvr>
    <a:masterClrMapping/>
  </p:clrMapOvr>
  <p:transition/>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tements x4 icons">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829112"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342000"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2477258"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4612516"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2964370"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5099628"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6" name="Text Placeholder 105">
            <a:extLst>
              <a:ext uri="{FF2B5EF4-FFF2-40B4-BE49-F238E27FC236}">
                <a16:creationId xmlns:a16="http://schemas.microsoft.com/office/drawing/2014/main" id="{5B2BD9F5-C207-4B3D-A38A-791D1C35D9FD}"/>
              </a:ext>
            </a:extLst>
          </p:cNvPr>
          <p:cNvSpPr>
            <a:spLocks noGrp="1"/>
          </p:cNvSpPr>
          <p:nvPr>
            <p:ph type="body" sz="quarter" idx="19"/>
            <p:custDataLst>
              <p:tags r:id="rId8"/>
            </p:custDataLst>
          </p:nvPr>
        </p:nvSpPr>
        <p:spPr>
          <a:xfrm>
            <a:off x="6747775" y="2730500"/>
            <a:ext cx="2054225" cy="1722438"/>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86">
            <a:extLst>
              <a:ext uri="{FF2B5EF4-FFF2-40B4-BE49-F238E27FC236}">
                <a16:creationId xmlns:a16="http://schemas.microsoft.com/office/drawing/2014/main" id="{286FE8B4-1797-4473-8E68-0A9BD9F03A76}"/>
              </a:ext>
            </a:extLst>
          </p:cNvPr>
          <p:cNvSpPr>
            <a:spLocks noGrp="1"/>
          </p:cNvSpPr>
          <p:nvPr>
            <p:ph type="pic" sz="quarter" idx="20" hasCustomPrompt="1"/>
            <p:custDataLst>
              <p:tags r:id="rId9"/>
            </p:custDataLst>
          </p:nvPr>
        </p:nvSpPr>
        <p:spPr>
          <a:xfrm>
            <a:off x="7234887" y="1382714"/>
            <a:ext cx="1080000" cy="10800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6" name="Title 5">
            <a:extLst>
              <a:ext uri="{FF2B5EF4-FFF2-40B4-BE49-F238E27FC236}">
                <a16:creationId xmlns:a16="http://schemas.microsoft.com/office/drawing/2014/main" id="{79038FC5-FD66-457A-869D-5AC9CAFD0AE3}"/>
              </a:ext>
            </a:extLst>
          </p:cNvPr>
          <p:cNvSpPr>
            <a:spLocks noGrp="1"/>
          </p:cNvSpPr>
          <p:nvPr>
            <p:ph type="title"/>
            <p:custDataLst>
              <p:tags r:id="rId10"/>
            </p:custDataLst>
          </p:nvPr>
        </p:nvSpPr>
        <p:spPr/>
        <p:txBody>
          <a:bodyPr/>
          <a:lstStyle/>
          <a:p>
            <a:r>
              <a:rPr lang="en-US"/>
              <a:t>Click to edit Master title style</a:t>
            </a:r>
            <a:endParaRPr lang="en-US"/>
          </a:p>
        </p:txBody>
      </p:sp>
      <p:sp>
        <p:nvSpPr>
          <p:cNvPr id="18" name="FooterBox"/>
          <p:cNvSpPr txBox="1"/>
          <p:nvPr userDrawn="1">
            <p:custDataLst>
              <p:tags r:id="rId11"/>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031548"/>
      </p:ext>
    </p:extLst>
  </p:cSld>
  <p:clrMapOvr>
    <a:masterClrMapping/>
  </p:clrMapOvr>
  <p:transition/>
  <p:timing/>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tement text">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0D9FF4-8C7C-4168-A02A-8E7886EBEAE7}"/>
              </a:ext>
            </a:extLst>
          </p:cNvPr>
          <p:cNvSpPr>
            <a:spLocks noGrp="1"/>
          </p:cNvSpPr>
          <p:nvPr>
            <p:ph type="sldNum" sz="quarter" idx="17"/>
            <p:custDataLst>
              <p:tags r:id="rId1"/>
            </p:custDataLst>
          </p:nvPr>
        </p:nvSpPr>
        <p:spPr/>
        <p:txBody>
          <a:bodyPr/>
          <a:lstStyle/>
          <a:p>
            <a:fld id="{8AE658E8-9B3B-41CF-9D54-C22306B86F23}" type="slidenum">
              <a:rPr lang="en-US" smtClean="0"/>
              <a:t>‹#›</a:t>
            </a:fld>
            <a:endParaRPr lang="en-US"/>
          </a:p>
        </p:txBody>
      </p:sp>
      <p:sp>
        <p:nvSpPr>
          <p:cNvPr id="6" name="Title 5">
            <a:extLst>
              <a:ext uri="{FF2B5EF4-FFF2-40B4-BE49-F238E27FC236}">
                <a16:creationId xmlns:a16="http://schemas.microsoft.com/office/drawing/2014/main" id="{D37E6904-D487-4477-A9F4-0708D47A3F4F}"/>
              </a:ext>
            </a:extLst>
          </p:cNvPr>
          <p:cNvSpPr>
            <a:spLocks noGrp="1"/>
          </p:cNvSpPr>
          <p:nvPr>
            <p:ph type="title"/>
            <p:custDataLst>
              <p:tags r:id="rId2"/>
            </p:custDataLst>
          </p:nvPr>
        </p:nvSpPr>
        <p:spPr>
          <a:xfrm>
            <a:off x="1049338" y="779463"/>
            <a:ext cx="7038000" cy="509875"/>
          </a:xfrm>
        </p:spPr>
        <p:txBody>
          <a:bodyPr anchor="t"/>
          <a:lstStyle/>
          <a:p>
            <a:r>
              <a:rPr lang="en-US"/>
              <a:t>Click to edit Master title style</a:t>
            </a:r>
            <a:endParaRPr lang="en-US"/>
          </a:p>
        </p:txBody>
      </p:sp>
      <p:sp>
        <p:nvSpPr>
          <p:cNvPr id="10" name="Text Placeholder 9">
            <a:extLst>
              <a:ext uri="{FF2B5EF4-FFF2-40B4-BE49-F238E27FC236}">
                <a16:creationId xmlns:a16="http://schemas.microsoft.com/office/drawing/2014/main" id="{EC7D84D6-24A4-437A-8464-4BB82FBB4AF5}"/>
              </a:ext>
            </a:extLst>
          </p:cNvPr>
          <p:cNvSpPr>
            <a:spLocks noGrp="1"/>
          </p:cNvSpPr>
          <p:nvPr>
            <p:ph type="body" sz="quarter" idx="18"/>
            <p:custDataLst>
              <p:tags r:id="rId3"/>
            </p:custDataLst>
          </p:nvPr>
        </p:nvSpPr>
        <p:spPr>
          <a:xfrm>
            <a:off x="1049338" y="1385888"/>
            <a:ext cx="7038000" cy="2544762"/>
          </a:xfrm>
        </p:spPr>
        <p:txBody>
          <a:bodyPr>
            <a:noAutofit/>
          </a:bodyPr>
          <a:lstStyle>
            <a:lvl1pPr>
              <a:defRPr sz="16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vl6pPr>
              <a:defRPr sz="1400">
                <a:latin typeface="+mj-lt"/>
              </a:defRPr>
            </a:lvl6pPr>
            <a:lvl7pPr>
              <a:defRPr sz="1400">
                <a:latin typeface="+mj-lt"/>
              </a:defRPr>
            </a:lvl7pPr>
            <a:lvl8pPr>
              <a:defRPr sz="1400">
                <a:latin typeface="+mj-lt"/>
              </a:defRPr>
            </a:lvl8pPr>
            <a:lvl9pPr>
              <a:defRPr sz="1400">
                <a:latin typeface="+mj-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471462"/>
      </p:ext>
    </p:extLst>
  </p:cSld>
  <p:clrMapOvr>
    <a:masterClrMapping/>
  </p:clrMapOvr>
  <p:transition/>
  <p:timing/>
  <p:extLst>
    <p:ext uri="{DCECCB84-F9BA-43D5-87BE-67443E8EF086}">
      <p15:sldGuideLst xmlns:p15="http://schemas.microsoft.com/office/powerpoint/2012/main">
        <p15:guide id="2" pos="510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ndard CV">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50475354-7C5F-4C85-9DDD-643860F96C4A}"/>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11" name="Picture Placeholder 10">
            <a:extLst>
              <a:ext uri="{FF2B5EF4-FFF2-40B4-BE49-F238E27FC236}">
                <a16:creationId xmlns:a16="http://schemas.microsoft.com/office/drawing/2014/main" id="{0D26620F-23E4-4F72-B94C-6C44B8168EB2}"/>
              </a:ext>
            </a:extLst>
          </p:cNvPr>
          <p:cNvSpPr>
            <a:spLocks noGrp="1"/>
          </p:cNvSpPr>
          <p:nvPr>
            <p:ph type="pic" sz="quarter" idx="13" hasCustomPrompt="1"/>
            <p:custDataLst>
              <p:tags r:id="rId2"/>
            </p:custDataLst>
          </p:nvPr>
        </p:nvSpPr>
        <p:spPr>
          <a:xfrm>
            <a:off x="4610100" y="1385888"/>
            <a:ext cx="1343025" cy="1343025"/>
          </a:xfrm>
          <a:prstGeom prst="ellipse">
            <a:avLst/>
          </a:prstGeom>
          <a:noFill/>
          <a:ln w="12700">
            <a:solidFill>
              <a:schemeClr val="bg2">
                <a:lumMod val="20000"/>
                <a:lumOff val="80000"/>
              </a:schemeClr>
            </a:solidFill>
          </a:ln>
        </p:spPr>
        <p:txBody>
          <a:bodyPr/>
          <a:lstStyle>
            <a:lvl1pPr marL="0" indent="0">
              <a:buNone/>
              <a:defRPr sz="1000"/>
            </a:lvl1pPr>
          </a:lstStyle>
          <a:p>
            <a:r>
              <a:rPr lang="en-US"/>
              <a:t>Paste CV picture</a:t>
            </a:r>
            <a:endParaRPr lang="en-US"/>
          </a:p>
        </p:txBody>
      </p:sp>
      <p:sp>
        <p:nvSpPr>
          <p:cNvPr id="13" name="Text Placeholder 12">
            <a:extLst>
              <a:ext uri="{FF2B5EF4-FFF2-40B4-BE49-F238E27FC236}">
                <a16:creationId xmlns:a16="http://schemas.microsoft.com/office/drawing/2014/main" id="{16A1ABDD-D876-4691-AF77-510FB7294688}"/>
              </a:ext>
            </a:extLst>
          </p:cNvPr>
          <p:cNvSpPr>
            <a:spLocks noGrp="1"/>
          </p:cNvSpPr>
          <p:nvPr>
            <p:ph type="body" sz="quarter" idx="14" hasCustomPrompt="1"/>
            <p:custDataLst>
              <p:tags r:id="rId3"/>
            </p:custDataLst>
          </p:nvPr>
        </p:nvSpPr>
        <p:spPr>
          <a:xfrm>
            <a:off x="6029325" y="2503487"/>
            <a:ext cx="2772000" cy="1976437"/>
          </a:xfrm>
        </p:spPr>
        <p:txBody>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vl6pPr marL="0" indent="0">
              <a:buNone/>
              <a:defRPr sz="1000"/>
            </a:lvl6pPr>
            <a:lvl7pPr marL="0" indent="0">
              <a:buNone/>
              <a:defRPr sz="1000"/>
            </a:lvl7pPr>
            <a:lvl8pPr marL="0" indent="0">
              <a:buNone/>
              <a:defRPr sz="1000"/>
            </a:lvl8pPr>
            <a:lvl9pPr marL="0" indent="0">
              <a:buNone/>
              <a:defRPr sz="1000"/>
            </a:lvl9pPr>
          </a:lstStyle>
          <a:p>
            <a:pPr lvl="0"/>
            <a:r>
              <a:rPr lang="en-US"/>
              <a:t>Bio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Text Placeholder 121">
            <a:extLst>
              <a:ext uri="{FF2B5EF4-FFF2-40B4-BE49-F238E27FC236}">
                <a16:creationId xmlns:a16="http://schemas.microsoft.com/office/drawing/2014/main" id="{E94DE87B-EF78-4280-B268-95AD50B0F07A}"/>
              </a:ext>
            </a:extLst>
          </p:cNvPr>
          <p:cNvSpPr>
            <a:spLocks noGrp="1"/>
          </p:cNvSpPr>
          <p:nvPr>
            <p:ph type="body" sz="quarter" idx="15" hasCustomPrompt="1"/>
            <p:custDataLst>
              <p:tags r:id="rId4"/>
            </p:custDataLst>
          </p:nvPr>
        </p:nvSpPr>
        <p:spPr>
          <a:xfrm>
            <a:off x="6029325" y="2005671"/>
            <a:ext cx="2772000" cy="307777"/>
          </a:xfrm>
        </p:spPr>
        <p:txBody>
          <a:bodyPr>
            <a:noAutofit/>
          </a:bodyPr>
          <a:lstStyle>
            <a:lvl1pPr marL="0" indent="0">
              <a:spcBef>
                <a:spcPct val="0"/>
              </a:spcBef>
              <a:buNone/>
              <a:defRPr sz="1000" b="1"/>
            </a:lvl1pPr>
            <a:lvl2pPr marL="0" indent="0">
              <a:spcBef>
                <a:spcPct val="0"/>
              </a:spcBef>
              <a:buNone/>
              <a:defRPr sz="1000"/>
            </a:lvl2pPr>
            <a:lvl3pPr marL="0" indent="0">
              <a:spcBef>
                <a:spcPct val="0"/>
              </a:spcBef>
              <a:buNone/>
              <a:defRPr sz="1000"/>
            </a:lvl3pPr>
            <a:lvl4pPr marL="0" indent="0">
              <a:spcBef>
                <a:spcPct val="0"/>
              </a:spcBef>
              <a:buNone/>
              <a:defRPr sz="1000"/>
            </a:lvl4pPr>
            <a:lvl5pPr marL="0" indent="0">
              <a:spcBef>
                <a:spcPct val="0"/>
              </a:spcBef>
              <a:buNone/>
              <a:defRPr sz="1000"/>
            </a:lvl5pPr>
            <a:lvl6pPr marL="0" indent="0">
              <a:spcBef>
                <a:spcPct val="0"/>
              </a:spcBef>
              <a:buNone/>
              <a:defRPr sz="1000"/>
            </a:lvl6pPr>
            <a:lvl7pPr marL="0" indent="0">
              <a:spcBef>
                <a:spcPct val="0"/>
              </a:spcBef>
              <a:buNone/>
              <a:defRPr sz="1000"/>
            </a:lvl7pPr>
            <a:lvl8pPr marL="0" indent="0">
              <a:spcBef>
                <a:spcPct val="0"/>
              </a:spcBef>
              <a:buNone/>
              <a:defRPr sz="1000"/>
            </a:lvl8pPr>
            <a:lvl9pPr marL="0" indent="0">
              <a:spcBef>
                <a:spcPct val="0"/>
              </a:spcBef>
              <a:buNone/>
              <a:defRPr sz="1000"/>
            </a:lvl9pPr>
          </a:lstStyle>
          <a:p>
            <a:pPr lvl="0"/>
            <a:r>
              <a:rPr lang="en-US"/>
              <a:t>Job title</a:t>
            </a:r>
          </a:p>
          <a:p>
            <a:pPr lvl="1"/>
            <a:r>
              <a:rPr lang="en-US"/>
              <a:t>Legal entity</a:t>
            </a:r>
          </a:p>
        </p:txBody>
      </p:sp>
      <p:sp>
        <p:nvSpPr>
          <p:cNvPr id="19" name="Text Placeholder 122">
            <a:extLst>
              <a:ext uri="{FF2B5EF4-FFF2-40B4-BE49-F238E27FC236}">
                <a16:creationId xmlns:a16="http://schemas.microsoft.com/office/drawing/2014/main" id="{3C6C0434-AD0D-4006-B328-AB5C0EC9D711}"/>
              </a:ext>
            </a:extLst>
          </p:cNvPr>
          <p:cNvSpPr>
            <a:spLocks noGrp="1"/>
          </p:cNvSpPr>
          <p:nvPr>
            <p:ph type="body" sz="quarter" idx="16" hasCustomPrompt="1"/>
            <p:custDataLst>
              <p:tags r:id="rId5"/>
            </p:custDataLst>
          </p:nvPr>
        </p:nvSpPr>
        <p:spPr>
          <a:xfrm>
            <a:off x="6029325" y="1745809"/>
            <a:ext cx="2772000" cy="215444"/>
          </a:xfrm>
        </p:spPr>
        <p:txBody>
          <a:bodyPr anchor="b">
            <a:noAutofit/>
          </a:bodyPr>
          <a:lstStyle>
            <a:lvl1pPr marL="0" indent="0">
              <a:buNone/>
              <a:defRPr sz="1400" b="1">
                <a:solidFill>
                  <a:schemeClr val="tx2"/>
                </a:solidFill>
              </a:defRPr>
            </a:lvl1pPr>
            <a:lvl2pPr marL="0" indent="0">
              <a:buNone/>
              <a:defRPr sz="1400" b="1">
                <a:solidFill>
                  <a:schemeClr val="tx2"/>
                </a:solidFill>
              </a:defRPr>
            </a:lvl2pPr>
            <a:lvl3pPr marL="0" indent="0">
              <a:buNone/>
              <a:defRPr sz="1400" b="1">
                <a:solidFill>
                  <a:schemeClr val="tx2"/>
                </a:solidFill>
              </a:defRPr>
            </a:lvl3pPr>
            <a:lvl4pPr marL="0" indent="0">
              <a:buNone/>
              <a:defRPr sz="1400" b="1">
                <a:solidFill>
                  <a:schemeClr val="tx2"/>
                </a:solidFill>
              </a:defRPr>
            </a:lvl4pPr>
            <a:lvl5pPr marL="0" indent="0">
              <a:buNone/>
              <a:defRPr sz="1400" b="1">
                <a:solidFill>
                  <a:schemeClr val="tx2"/>
                </a:solidFill>
              </a:defRPr>
            </a:lvl5pPr>
            <a:lvl6pPr marL="0" indent="0">
              <a:buNone/>
              <a:defRPr sz="1400" b="1">
                <a:solidFill>
                  <a:schemeClr val="tx2"/>
                </a:solidFill>
              </a:defRPr>
            </a:lvl6pPr>
            <a:lvl7pPr marL="0" indent="0">
              <a:buNone/>
              <a:defRPr sz="1400" b="1">
                <a:solidFill>
                  <a:schemeClr val="tx2"/>
                </a:solidFill>
              </a:defRPr>
            </a:lvl7pPr>
            <a:lvl8pPr marL="0" indent="0">
              <a:buNone/>
              <a:defRPr sz="1400" b="1">
                <a:solidFill>
                  <a:schemeClr val="tx2"/>
                </a:solidFill>
              </a:defRPr>
            </a:lvl8pPr>
            <a:lvl9pPr marL="0" indent="0">
              <a:buNone/>
              <a:defRPr sz="1400" b="1">
                <a:solidFill>
                  <a:schemeClr val="tx2"/>
                </a:solidFill>
              </a:defRPr>
            </a:lvl9pPr>
          </a:lstStyle>
          <a:p>
            <a:pPr lvl="0"/>
            <a:r>
              <a:rPr lang="en-US"/>
              <a:t>Name Surname</a:t>
            </a:r>
          </a:p>
        </p:txBody>
      </p:sp>
      <p:sp>
        <p:nvSpPr>
          <p:cNvPr id="20" name="Picture Placeholder 103">
            <a:extLst>
              <a:ext uri="{FF2B5EF4-FFF2-40B4-BE49-F238E27FC236}">
                <a16:creationId xmlns:a16="http://schemas.microsoft.com/office/drawing/2014/main" id="{AF0176EB-93C3-436D-BC41-7FD82BBA4A26}"/>
              </a:ext>
            </a:extLst>
          </p:cNvPr>
          <p:cNvSpPr>
            <a:spLocks noGrp="1"/>
          </p:cNvSpPr>
          <p:nvPr>
            <p:ph type="pic" sz="quarter" idx="17" hasCustomPrompt="1"/>
            <p:custDataLst>
              <p:tags r:id="rId6"/>
            </p:custDataLst>
          </p:nvPr>
        </p:nvSpPr>
        <p:spPr>
          <a:xfrm>
            <a:off x="342000" y="1385888"/>
            <a:ext cx="1343025" cy="1343025"/>
          </a:xfrm>
          <a:prstGeom prst="ellipse">
            <a:avLst/>
          </a:prstGeom>
          <a:ln w="12700">
            <a:solidFill>
              <a:schemeClr val="bg2">
                <a:lumMod val="20000"/>
                <a:lumOff val="80000"/>
              </a:schemeClr>
            </a:solidFill>
          </a:ln>
        </p:spPr>
        <p:txBody>
          <a:bodyPr/>
          <a:lstStyle>
            <a:lvl1pPr marL="0" indent="0">
              <a:buNone/>
              <a:defRPr sz="1000"/>
            </a:lvl1pPr>
          </a:lstStyle>
          <a:p>
            <a:r>
              <a:rPr lang="en-US"/>
              <a:t>Paste CV picture</a:t>
            </a:r>
            <a:endParaRPr lang="en-US"/>
          </a:p>
        </p:txBody>
      </p:sp>
      <p:sp>
        <p:nvSpPr>
          <p:cNvPr id="21" name="Text Placeholder 124">
            <a:extLst>
              <a:ext uri="{FF2B5EF4-FFF2-40B4-BE49-F238E27FC236}">
                <a16:creationId xmlns:a16="http://schemas.microsoft.com/office/drawing/2014/main" id="{7412D77A-940F-4C33-B400-E7981952BD14}"/>
              </a:ext>
            </a:extLst>
          </p:cNvPr>
          <p:cNvSpPr>
            <a:spLocks noGrp="1"/>
          </p:cNvSpPr>
          <p:nvPr>
            <p:ph type="body" sz="quarter" idx="18" hasCustomPrompt="1"/>
            <p:custDataLst>
              <p:tags r:id="rId7"/>
            </p:custDataLst>
          </p:nvPr>
        </p:nvSpPr>
        <p:spPr>
          <a:xfrm>
            <a:off x="1763713" y="2503487"/>
            <a:ext cx="2772000" cy="1976437"/>
          </a:xfrm>
        </p:spPr>
        <p:txBody>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vl6pPr marL="0" indent="0">
              <a:buNone/>
              <a:defRPr sz="1000"/>
            </a:lvl6pPr>
            <a:lvl7pPr marL="0" indent="0">
              <a:buNone/>
              <a:defRPr sz="1000"/>
            </a:lvl7pPr>
            <a:lvl8pPr marL="0" indent="0">
              <a:buNone/>
              <a:defRPr sz="1000"/>
            </a:lvl8pPr>
            <a:lvl9pPr marL="0" indent="0">
              <a:buNone/>
              <a:defRPr sz="1000"/>
            </a:lvl9pPr>
          </a:lstStyle>
          <a:p>
            <a:pPr lvl="0"/>
            <a:r>
              <a:rPr lang="en-US"/>
              <a:t>Bio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2" name="Text Placeholder 125">
            <a:extLst>
              <a:ext uri="{FF2B5EF4-FFF2-40B4-BE49-F238E27FC236}">
                <a16:creationId xmlns:a16="http://schemas.microsoft.com/office/drawing/2014/main" id="{89B89FF5-A341-4614-AB8D-013522B00932}"/>
              </a:ext>
            </a:extLst>
          </p:cNvPr>
          <p:cNvSpPr>
            <a:spLocks noGrp="1"/>
          </p:cNvSpPr>
          <p:nvPr>
            <p:ph type="body" sz="quarter" idx="19" hasCustomPrompt="1"/>
            <p:custDataLst>
              <p:tags r:id="rId8"/>
            </p:custDataLst>
          </p:nvPr>
        </p:nvSpPr>
        <p:spPr>
          <a:xfrm>
            <a:off x="1763713" y="2005671"/>
            <a:ext cx="2772000" cy="307777"/>
          </a:xfrm>
        </p:spPr>
        <p:txBody>
          <a:bodyPr>
            <a:noAutofit/>
          </a:bodyPr>
          <a:lstStyle>
            <a:lvl1pPr marL="0" indent="0">
              <a:spcBef>
                <a:spcPct val="0"/>
              </a:spcBef>
              <a:buNone/>
              <a:defRPr sz="1000" b="1"/>
            </a:lvl1pPr>
            <a:lvl2pPr marL="0" indent="0">
              <a:spcBef>
                <a:spcPct val="0"/>
              </a:spcBef>
              <a:buNone/>
              <a:defRPr sz="1000"/>
            </a:lvl2pPr>
            <a:lvl3pPr marL="0" indent="0">
              <a:spcBef>
                <a:spcPct val="0"/>
              </a:spcBef>
              <a:buNone/>
              <a:defRPr sz="1000"/>
            </a:lvl3pPr>
            <a:lvl4pPr marL="0" indent="0">
              <a:spcBef>
                <a:spcPct val="0"/>
              </a:spcBef>
              <a:buNone/>
              <a:defRPr sz="1000"/>
            </a:lvl4pPr>
            <a:lvl5pPr marL="0" indent="0">
              <a:spcBef>
                <a:spcPct val="0"/>
              </a:spcBef>
              <a:buNone/>
              <a:defRPr sz="1000"/>
            </a:lvl5pPr>
            <a:lvl6pPr marL="0" indent="0">
              <a:spcBef>
                <a:spcPct val="0"/>
              </a:spcBef>
              <a:buNone/>
              <a:defRPr sz="1000"/>
            </a:lvl6pPr>
            <a:lvl7pPr marL="0" indent="0">
              <a:spcBef>
                <a:spcPct val="0"/>
              </a:spcBef>
              <a:buNone/>
              <a:defRPr sz="1000"/>
            </a:lvl7pPr>
            <a:lvl8pPr marL="0" indent="0">
              <a:spcBef>
                <a:spcPct val="0"/>
              </a:spcBef>
              <a:buNone/>
              <a:defRPr sz="1000"/>
            </a:lvl8pPr>
            <a:lvl9pPr marL="0" indent="0">
              <a:spcBef>
                <a:spcPct val="0"/>
              </a:spcBef>
              <a:buNone/>
              <a:defRPr sz="1000"/>
            </a:lvl9pPr>
          </a:lstStyle>
          <a:p>
            <a:pPr lvl="0"/>
            <a:r>
              <a:rPr lang="en-US"/>
              <a:t>Job title</a:t>
            </a:r>
          </a:p>
          <a:p>
            <a:pPr lvl="1"/>
            <a:r>
              <a:rPr lang="en-US"/>
              <a:t>Legal entity</a:t>
            </a:r>
          </a:p>
        </p:txBody>
      </p:sp>
      <p:sp>
        <p:nvSpPr>
          <p:cNvPr id="23" name="Text Placeholder 126">
            <a:extLst>
              <a:ext uri="{FF2B5EF4-FFF2-40B4-BE49-F238E27FC236}">
                <a16:creationId xmlns:a16="http://schemas.microsoft.com/office/drawing/2014/main" id="{AB48CFE6-FEC3-48AF-9F51-7D1A77A89FFA}"/>
              </a:ext>
            </a:extLst>
          </p:cNvPr>
          <p:cNvSpPr>
            <a:spLocks noGrp="1"/>
          </p:cNvSpPr>
          <p:nvPr>
            <p:ph type="body" sz="quarter" idx="20" hasCustomPrompt="1"/>
            <p:custDataLst>
              <p:tags r:id="rId9"/>
            </p:custDataLst>
          </p:nvPr>
        </p:nvSpPr>
        <p:spPr>
          <a:xfrm>
            <a:off x="1763713" y="1745809"/>
            <a:ext cx="2772000" cy="215444"/>
          </a:xfrm>
        </p:spPr>
        <p:txBody>
          <a:bodyPr anchor="b">
            <a:noAutofit/>
          </a:bodyPr>
          <a:lstStyle>
            <a:lvl1pPr marL="0" indent="0">
              <a:buNone/>
              <a:defRPr sz="1400" b="1">
                <a:solidFill>
                  <a:schemeClr val="tx2"/>
                </a:solidFill>
              </a:defRPr>
            </a:lvl1pPr>
            <a:lvl2pPr marL="0" indent="0">
              <a:buNone/>
              <a:defRPr sz="1400" b="1">
                <a:solidFill>
                  <a:schemeClr val="tx2"/>
                </a:solidFill>
              </a:defRPr>
            </a:lvl2pPr>
            <a:lvl3pPr marL="0" indent="0">
              <a:buNone/>
              <a:defRPr sz="1400" b="1">
                <a:solidFill>
                  <a:schemeClr val="tx2"/>
                </a:solidFill>
              </a:defRPr>
            </a:lvl3pPr>
            <a:lvl4pPr marL="0" indent="0">
              <a:buNone/>
              <a:defRPr sz="1400" b="1">
                <a:solidFill>
                  <a:schemeClr val="tx2"/>
                </a:solidFill>
              </a:defRPr>
            </a:lvl4pPr>
            <a:lvl5pPr marL="0" indent="0">
              <a:buNone/>
              <a:defRPr sz="1400" b="1">
                <a:solidFill>
                  <a:schemeClr val="tx2"/>
                </a:solidFill>
              </a:defRPr>
            </a:lvl5pPr>
            <a:lvl6pPr marL="0" indent="0">
              <a:buNone/>
              <a:defRPr sz="1400" b="1">
                <a:solidFill>
                  <a:schemeClr val="tx2"/>
                </a:solidFill>
              </a:defRPr>
            </a:lvl6pPr>
            <a:lvl7pPr marL="0" indent="0">
              <a:buNone/>
              <a:defRPr sz="1400" b="1">
                <a:solidFill>
                  <a:schemeClr val="tx2"/>
                </a:solidFill>
              </a:defRPr>
            </a:lvl7pPr>
            <a:lvl8pPr marL="0" indent="0">
              <a:buNone/>
              <a:defRPr sz="1400" b="1">
                <a:solidFill>
                  <a:schemeClr val="tx2"/>
                </a:solidFill>
              </a:defRPr>
            </a:lvl8pPr>
            <a:lvl9pPr marL="0" indent="0">
              <a:buNone/>
              <a:defRPr sz="1400" b="1">
                <a:solidFill>
                  <a:schemeClr val="tx2"/>
                </a:solidFill>
              </a:defRPr>
            </a:lvl9pPr>
          </a:lstStyle>
          <a:p>
            <a:pPr lvl="0"/>
            <a:r>
              <a:rPr lang="en-US"/>
              <a:t>Name Surname</a:t>
            </a:r>
          </a:p>
        </p:txBody>
      </p:sp>
      <p:sp>
        <p:nvSpPr>
          <p:cNvPr id="24" name="Title 23">
            <a:extLst>
              <a:ext uri="{FF2B5EF4-FFF2-40B4-BE49-F238E27FC236}">
                <a16:creationId xmlns:a16="http://schemas.microsoft.com/office/drawing/2014/main" id="{A135EDC1-0CF5-41B4-88CD-6AD845489333}"/>
              </a:ext>
            </a:extLst>
          </p:cNvPr>
          <p:cNvSpPr>
            <a:spLocks noGrp="1"/>
          </p:cNvSpPr>
          <p:nvPr>
            <p:ph type="title"/>
            <p:custDataLst>
              <p:tags r:id="rId10"/>
            </p:custDataLst>
          </p:nvPr>
        </p:nvSpPr>
        <p:spPr/>
        <p:txBody>
          <a:bodyPr/>
          <a:lstStyle/>
          <a:p>
            <a:r>
              <a:rPr lang="en-US"/>
              <a:t>Click to edit Master title style</a:t>
            </a:r>
            <a:endParaRPr lang="en-US"/>
          </a:p>
        </p:txBody>
      </p:sp>
      <p:sp>
        <p:nvSpPr>
          <p:cNvPr id="14" name="FooterBox"/>
          <p:cNvSpPr txBox="1"/>
          <p:nvPr userDrawn="1">
            <p:custDataLst>
              <p:tags r:id="rId11"/>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945898"/>
      </p:ext>
    </p:extLst>
  </p:cSld>
  <p:clrMapOvr>
    <a:masterClrMapping/>
  </p:clrMapOvr>
  <p:transition/>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Title and content">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8" name="Content Placeholder 7">
            <a:extLst>
              <a:ext uri="{FF2B5EF4-FFF2-40B4-BE49-F238E27FC236}">
                <a16:creationId xmlns:a16="http://schemas.microsoft.com/office/drawing/2014/main" id="{42974188-BD75-4542-A709-1BAE534D2C24}"/>
              </a:ext>
            </a:extLst>
          </p:cNvPr>
          <p:cNvSpPr>
            <a:spLocks noGrp="1"/>
          </p:cNvSpPr>
          <p:nvPr>
            <p:ph sz="quarter" idx="13"/>
            <p:custDataLst>
              <p:tags r:id="rId2"/>
            </p:custDataLst>
          </p:nvPr>
        </p:nvSpPr>
        <p:spPr>
          <a:xfrm flipH="1">
            <a:off x="342000" y="1385888"/>
            <a:ext cx="8460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35F66B7-3F12-44C9-89E3-2839B1680C56}"/>
              </a:ext>
            </a:extLst>
          </p:cNvPr>
          <p:cNvSpPr>
            <a:spLocks noGrp="1"/>
          </p:cNvSpPr>
          <p:nvPr>
            <p:ph type="title"/>
            <p:custDataLst>
              <p:tags r:id="rId3"/>
            </p:custDataLst>
          </p:nvPr>
        </p:nvSpPr>
        <p:spPr/>
        <p:txBody>
          <a:bodyPr/>
          <a:lstStyle/>
          <a:p>
            <a:r>
              <a:rPr lang="en-US"/>
              <a:t>Click to edit Master title style</a:t>
            </a:r>
            <a:endParaRPr lang="en-US"/>
          </a:p>
        </p:txBody>
      </p:sp>
      <p:sp>
        <p:nvSpPr>
          <p:cNvPr id="6"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744295"/>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tandard quotation page">
    <p:spTree>
      <p:nvGrpSpPr>
        <p:cNvPr id="1" name=""/>
        <p:cNvGrpSpPr/>
        <p:nvPr/>
      </p:nvGrpSpPr>
      <p:grpSpPr>
        <a:xfrm>
          <a:off x="0" y="0"/>
          <a:ext cx="0" cy="0"/>
        </a:xfrm>
      </p:grpSpPr>
      <p:sp>
        <p:nvSpPr>
          <p:cNvPr id="46" name="Freeform 6">
            <a:extLst>
              <a:ext uri="{FF2B5EF4-FFF2-40B4-BE49-F238E27FC236}">
                <a16:creationId xmlns:a16="http://schemas.microsoft.com/office/drawing/2014/main" id="{358CC237-A04E-0A41-A53D-4441780F376D}"/>
              </a:ext>
            </a:extLst>
          </p:cNvPr>
          <p:cNvSpPr>
            <a:spLocks noEditPoints="1"/>
          </p:cNvSpPr>
          <p:nvPr userDrawn="1">
            <p:custDataLst>
              <p:tags r:id="rId1"/>
            </p:custDataLst>
          </p:nvPr>
        </p:nvSpPr>
        <p:spPr bwMode="auto">
          <a:xfrm>
            <a:off x="700732" y="790571"/>
            <a:ext cx="639448" cy="652996"/>
          </a:xfrm>
          <a:custGeom>
            <a:gdLst>
              <a:gd name="T0" fmla="*/ 200 w 400"/>
              <a:gd name="T1" fmla="*/ 0 h 408"/>
              <a:gd name="T2" fmla="*/ 0 w 400"/>
              <a:gd name="T3" fmla="*/ 204 h 408"/>
              <a:gd name="T4" fmla="*/ 200 w 400"/>
              <a:gd name="T5" fmla="*/ 408 h 408"/>
              <a:gd name="T6" fmla="*/ 400 w 400"/>
              <a:gd name="T7" fmla="*/ 204 h 408"/>
              <a:gd name="T8" fmla="*/ 200 w 400"/>
              <a:gd name="T9" fmla="*/ 0 h 408"/>
              <a:gd name="T10" fmla="*/ 146 w 400"/>
              <a:gd name="T11" fmla="*/ 199 h 408"/>
              <a:gd name="T12" fmla="*/ 161 w 400"/>
              <a:gd name="T13" fmla="*/ 207 h 408"/>
              <a:gd name="T14" fmla="*/ 177 w 400"/>
              <a:gd name="T15" fmla="*/ 217 h 408"/>
              <a:gd name="T16" fmla="*/ 185 w 400"/>
              <a:gd name="T17" fmla="*/ 240 h 408"/>
              <a:gd name="T18" fmla="*/ 173 w 400"/>
              <a:gd name="T19" fmla="*/ 268 h 408"/>
              <a:gd name="T20" fmla="*/ 142 w 400"/>
              <a:gd name="T21" fmla="*/ 280 h 408"/>
              <a:gd name="T22" fmla="*/ 109 w 400"/>
              <a:gd name="T23" fmla="*/ 265 h 408"/>
              <a:gd name="T24" fmla="*/ 96 w 400"/>
              <a:gd name="T25" fmla="*/ 222 h 408"/>
              <a:gd name="T26" fmla="*/ 117 w 400"/>
              <a:gd name="T27" fmla="*/ 163 h 408"/>
              <a:gd name="T28" fmla="*/ 177 w 400"/>
              <a:gd name="T29" fmla="*/ 128 h 408"/>
              <a:gd name="T30" fmla="*/ 190 w 400"/>
              <a:gd name="T31" fmla="*/ 147 h 408"/>
              <a:gd name="T32" fmla="*/ 142 w 400"/>
              <a:gd name="T33" fmla="*/ 188 h 408"/>
              <a:gd name="T34" fmla="*/ 146 w 400"/>
              <a:gd name="T35" fmla="*/ 199 h 408"/>
              <a:gd name="T36" fmla="*/ 262 w 400"/>
              <a:gd name="T37" fmla="*/ 199 h 408"/>
              <a:gd name="T38" fmla="*/ 275 w 400"/>
              <a:gd name="T39" fmla="*/ 207 h 408"/>
              <a:gd name="T40" fmla="*/ 291 w 400"/>
              <a:gd name="T41" fmla="*/ 217 h 408"/>
              <a:gd name="T42" fmla="*/ 298 w 400"/>
              <a:gd name="T43" fmla="*/ 240 h 408"/>
              <a:gd name="T44" fmla="*/ 287 w 400"/>
              <a:gd name="T45" fmla="*/ 268 h 408"/>
              <a:gd name="T46" fmla="*/ 256 w 400"/>
              <a:gd name="T47" fmla="*/ 280 h 408"/>
              <a:gd name="T48" fmla="*/ 223 w 400"/>
              <a:gd name="T49" fmla="*/ 265 h 408"/>
              <a:gd name="T50" fmla="*/ 210 w 400"/>
              <a:gd name="T51" fmla="*/ 222 h 408"/>
              <a:gd name="T52" fmla="*/ 231 w 400"/>
              <a:gd name="T53" fmla="*/ 163 h 408"/>
              <a:gd name="T54" fmla="*/ 291 w 400"/>
              <a:gd name="T55" fmla="*/ 128 h 408"/>
              <a:gd name="T56" fmla="*/ 304 w 400"/>
              <a:gd name="T57" fmla="*/ 147 h 408"/>
              <a:gd name="T58" fmla="*/ 256 w 400"/>
              <a:gd name="T59" fmla="*/ 188 h 408"/>
              <a:gd name="T60" fmla="*/ 262 w 400"/>
              <a:gd name="T61" fmla="*/ 199 h 4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408">
                <a:moveTo>
                  <a:pt x="200" y="0"/>
                </a:moveTo>
                <a:cubicBezTo>
                  <a:pt x="90" y="0"/>
                  <a:pt x="0" y="91"/>
                  <a:pt x="0" y="204"/>
                </a:cubicBezTo>
                <a:cubicBezTo>
                  <a:pt x="0" y="317"/>
                  <a:pt x="90" y="408"/>
                  <a:pt x="200" y="408"/>
                </a:cubicBezTo>
                <a:cubicBezTo>
                  <a:pt x="310" y="408"/>
                  <a:pt x="400" y="317"/>
                  <a:pt x="400" y="204"/>
                </a:cubicBezTo>
                <a:cubicBezTo>
                  <a:pt x="400" y="91"/>
                  <a:pt x="310" y="0"/>
                  <a:pt x="200" y="0"/>
                </a:cubicBezTo>
                <a:close/>
                <a:moveTo>
                  <a:pt x="146" y="199"/>
                </a:moveTo>
                <a:cubicBezTo>
                  <a:pt x="150" y="201"/>
                  <a:pt x="154" y="203"/>
                  <a:pt x="161" y="207"/>
                </a:cubicBezTo>
                <a:cubicBezTo>
                  <a:pt x="167" y="209"/>
                  <a:pt x="171" y="213"/>
                  <a:pt x="177" y="217"/>
                </a:cubicBezTo>
                <a:cubicBezTo>
                  <a:pt x="183" y="222"/>
                  <a:pt x="185" y="230"/>
                  <a:pt x="185" y="240"/>
                </a:cubicBezTo>
                <a:cubicBezTo>
                  <a:pt x="185" y="251"/>
                  <a:pt x="181" y="261"/>
                  <a:pt x="173" y="268"/>
                </a:cubicBezTo>
                <a:cubicBezTo>
                  <a:pt x="165" y="276"/>
                  <a:pt x="156" y="280"/>
                  <a:pt x="142" y="280"/>
                </a:cubicBezTo>
                <a:cubicBezTo>
                  <a:pt x="129" y="280"/>
                  <a:pt x="117" y="274"/>
                  <a:pt x="109" y="265"/>
                </a:cubicBezTo>
                <a:cubicBezTo>
                  <a:pt x="100" y="253"/>
                  <a:pt x="96" y="240"/>
                  <a:pt x="96" y="222"/>
                </a:cubicBezTo>
                <a:cubicBezTo>
                  <a:pt x="96" y="199"/>
                  <a:pt x="102" y="180"/>
                  <a:pt x="117" y="163"/>
                </a:cubicBezTo>
                <a:cubicBezTo>
                  <a:pt x="131" y="145"/>
                  <a:pt x="150" y="134"/>
                  <a:pt x="177" y="128"/>
                </a:cubicBezTo>
                <a:cubicBezTo>
                  <a:pt x="177" y="128"/>
                  <a:pt x="177" y="128"/>
                  <a:pt x="190" y="147"/>
                </a:cubicBezTo>
                <a:cubicBezTo>
                  <a:pt x="160" y="157"/>
                  <a:pt x="142" y="170"/>
                  <a:pt x="142" y="188"/>
                </a:cubicBezTo>
                <a:cubicBezTo>
                  <a:pt x="142" y="193"/>
                  <a:pt x="144" y="197"/>
                  <a:pt x="146" y="199"/>
                </a:cubicBezTo>
                <a:close/>
                <a:moveTo>
                  <a:pt x="262" y="199"/>
                </a:moveTo>
                <a:cubicBezTo>
                  <a:pt x="264" y="201"/>
                  <a:pt x="269" y="203"/>
                  <a:pt x="275" y="207"/>
                </a:cubicBezTo>
                <a:cubicBezTo>
                  <a:pt x="281" y="209"/>
                  <a:pt x="285" y="213"/>
                  <a:pt x="291" y="217"/>
                </a:cubicBezTo>
                <a:cubicBezTo>
                  <a:pt x="296" y="222"/>
                  <a:pt x="298" y="230"/>
                  <a:pt x="298" y="240"/>
                </a:cubicBezTo>
                <a:cubicBezTo>
                  <a:pt x="298" y="251"/>
                  <a:pt x="294" y="261"/>
                  <a:pt x="287" y="268"/>
                </a:cubicBezTo>
                <a:cubicBezTo>
                  <a:pt x="279" y="276"/>
                  <a:pt x="269" y="280"/>
                  <a:pt x="256" y="280"/>
                </a:cubicBezTo>
                <a:cubicBezTo>
                  <a:pt x="242" y="280"/>
                  <a:pt x="231" y="274"/>
                  <a:pt x="223" y="265"/>
                </a:cubicBezTo>
                <a:cubicBezTo>
                  <a:pt x="213" y="253"/>
                  <a:pt x="210" y="240"/>
                  <a:pt x="210" y="222"/>
                </a:cubicBezTo>
                <a:cubicBezTo>
                  <a:pt x="210" y="199"/>
                  <a:pt x="215" y="180"/>
                  <a:pt x="231" y="163"/>
                </a:cubicBezTo>
                <a:cubicBezTo>
                  <a:pt x="244" y="145"/>
                  <a:pt x="265" y="134"/>
                  <a:pt x="291" y="128"/>
                </a:cubicBezTo>
                <a:cubicBezTo>
                  <a:pt x="291" y="128"/>
                  <a:pt x="291" y="128"/>
                  <a:pt x="304" y="147"/>
                </a:cubicBezTo>
                <a:cubicBezTo>
                  <a:pt x="273" y="157"/>
                  <a:pt x="256" y="170"/>
                  <a:pt x="256" y="188"/>
                </a:cubicBezTo>
                <a:cubicBezTo>
                  <a:pt x="256" y="193"/>
                  <a:pt x="258" y="197"/>
                  <a:pt x="262" y="199"/>
                </a:cubicBezTo>
                <a:close/>
              </a:path>
            </a:pathLst>
          </a:custGeom>
          <a:solidFill>
            <a:srgbClr val="DD2720"/>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 Placeholder 2">
            <a:extLst>
              <a:ext uri="{FF2B5EF4-FFF2-40B4-BE49-F238E27FC236}">
                <a16:creationId xmlns:a16="http://schemas.microsoft.com/office/drawing/2014/main" id="{DEE10A91-DE2E-4093-80BE-DC026E60A15B}"/>
              </a:ext>
            </a:extLst>
          </p:cNvPr>
          <p:cNvSpPr>
            <a:spLocks noGrp="1"/>
          </p:cNvSpPr>
          <p:nvPr>
            <p:ph type="body" sz="quarter" idx="13" hasCustomPrompt="1"/>
            <p:custDataLst>
              <p:tags r:id="rId2"/>
            </p:custDataLst>
          </p:nvPr>
        </p:nvSpPr>
        <p:spPr>
          <a:xfrm>
            <a:off x="1765300" y="879925"/>
            <a:ext cx="5613400" cy="3600000"/>
          </a:xfrm>
        </p:spPr>
        <p:txBody>
          <a:bodyPr/>
          <a:lstStyle>
            <a:lvl1pPr marL="0" indent="0">
              <a:buNone/>
              <a:defRPr sz="2800" i="1" spc="-100" baseline="0">
                <a:latin typeface="+mj-lt"/>
              </a:defRPr>
            </a:lvl1pPr>
            <a:lvl2pPr marL="0" indent="0">
              <a:spcBef>
                <a:spcPts val="600"/>
              </a:spcBef>
              <a:buNone/>
              <a:defRPr>
                <a:solidFill>
                  <a:schemeClr val="tx2"/>
                </a:solidFill>
                <a:latin typeface="+mj-lt"/>
              </a:defRPr>
            </a:lvl2pPr>
            <a:lvl3pPr marL="0" indent="0">
              <a:spcBef>
                <a:spcPts val="600"/>
              </a:spcBef>
              <a:buNone/>
              <a:defRPr>
                <a:solidFill>
                  <a:schemeClr val="tx2"/>
                </a:solidFill>
                <a:latin typeface="+mj-lt"/>
              </a:defRPr>
            </a:lvl3pPr>
            <a:lvl4pPr marL="0" indent="0">
              <a:spcBef>
                <a:spcPts val="600"/>
              </a:spcBef>
              <a:buNone/>
              <a:defRPr>
                <a:solidFill>
                  <a:schemeClr val="tx2"/>
                </a:solidFill>
                <a:latin typeface="+mj-lt"/>
              </a:defRPr>
            </a:lvl4pPr>
            <a:lvl5pPr marL="0" indent="0">
              <a:spcBef>
                <a:spcPts val="600"/>
              </a:spcBef>
              <a:buNone/>
              <a:defRPr>
                <a:solidFill>
                  <a:schemeClr val="tx2"/>
                </a:solidFill>
                <a:latin typeface="+mj-lt"/>
              </a:defRPr>
            </a:lvl5pPr>
            <a:lvl6pPr marL="0" indent="0">
              <a:spcBef>
                <a:spcPts val="600"/>
              </a:spcBef>
              <a:buNone/>
              <a:defRPr>
                <a:solidFill>
                  <a:schemeClr val="tx2"/>
                </a:solidFill>
                <a:latin typeface="+mj-lt"/>
              </a:defRPr>
            </a:lvl6pPr>
            <a:lvl7pPr marL="0" indent="0">
              <a:spcBef>
                <a:spcPts val="600"/>
              </a:spcBef>
              <a:buNone/>
              <a:defRPr>
                <a:solidFill>
                  <a:schemeClr val="tx2"/>
                </a:solidFill>
                <a:latin typeface="+mj-lt"/>
              </a:defRPr>
            </a:lvl7pPr>
            <a:lvl8pPr marL="0" indent="0">
              <a:spcBef>
                <a:spcPts val="600"/>
              </a:spcBef>
              <a:buNone/>
              <a:defRPr>
                <a:solidFill>
                  <a:schemeClr val="tx2"/>
                </a:solidFill>
                <a:latin typeface="+mj-lt"/>
              </a:defRPr>
            </a:lvl8pPr>
            <a:lvl9pPr marL="0" indent="0">
              <a:spcBef>
                <a:spcPts val="600"/>
              </a:spcBef>
              <a:buNone/>
              <a:defRPr>
                <a:solidFill>
                  <a:schemeClr val="tx2"/>
                </a:solidFill>
                <a:latin typeface="+mj-lt"/>
              </a:defRPr>
            </a:lvl9pPr>
          </a:lstStyle>
          <a:p>
            <a:pPr lvl="0"/>
            <a:r>
              <a:rPr lang="en-US"/>
              <a:t>Quotation</a:t>
            </a:r>
          </a:p>
          <a:p>
            <a:pPr lvl="1"/>
            <a:r>
              <a:rPr lang="en-US"/>
              <a:t>Attribution</a:t>
            </a:r>
          </a:p>
        </p:txBody>
      </p:sp>
      <p:sp>
        <p:nvSpPr>
          <p:cNvPr id="6" name="Slide Number Placeholder 5">
            <a:extLst>
              <a:ext uri="{FF2B5EF4-FFF2-40B4-BE49-F238E27FC236}">
                <a16:creationId xmlns:a16="http://schemas.microsoft.com/office/drawing/2014/main" id="{2917A6D7-276D-4D2C-A18E-2A2FA9F2A3E1}"/>
              </a:ext>
            </a:extLst>
          </p:cNvPr>
          <p:cNvSpPr>
            <a:spLocks noGrp="1"/>
          </p:cNvSpPr>
          <p:nvPr>
            <p:ph type="sldNum" sz="quarter" idx="16"/>
            <p:custDataLst>
              <p:tags r:id="rId3"/>
            </p:custDataLst>
          </p:nvPr>
        </p:nvSpPr>
        <p:spPr/>
        <p:txBody>
          <a:bodyPr/>
          <a:lstStyle/>
          <a:p>
            <a:fld id="{8AE658E8-9B3B-41CF-9D54-C22306B86F23}" type="slidenum">
              <a:rPr lang="en-US" smtClean="0"/>
              <a:t>‹#›</a:t>
            </a:fld>
            <a:endParaRPr lang="en-US"/>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664415"/>
      </p:ext>
    </p:extLst>
  </p:cSld>
  <p:clrMapOvr>
    <a:masterClrMapping/>
  </p:clrMapOvr>
  <p:transition/>
  <p:timing/>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Picture collage">
    <p:spTree>
      <p:nvGrpSpPr>
        <p:cNvPr id="1" name=""/>
        <p:cNvGrpSpPr/>
        <p:nvPr/>
      </p:nvGrpSpPr>
      <p:grpSpPr>
        <a:xfrm>
          <a:off x="0" y="0"/>
          <a:ext cx="0" cy="0"/>
        </a:xfrm>
      </p:grpSpPr>
      <p:sp>
        <p:nvSpPr>
          <p:cNvPr id="13" name="Picture Placeholder 3">
            <a:extLst>
              <a:ext uri="{FF2B5EF4-FFF2-40B4-BE49-F238E27FC236}">
                <a16:creationId xmlns:a16="http://schemas.microsoft.com/office/drawing/2014/main" id="{98E8DC7E-B2A0-43CE-9007-7AAEE1C22D50}"/>
              </a:ext>
            </a:extLst>
          </p:cNvPr>
          <p:cNvSpPr>
            <a:spLocks noGrp="1"/>
          </p:cNvSpPr>
          <p:nvPr>
            <p:ph type="pic" sz="quarter" idx="17" hasCustomPrompt="1"/>
            <p:custDataLst>
              <p:tags r:id="rId1"/>
            </p:custDataLst>
          </p:nvPr>
        </p:nvSpPr>
        <p:spPr>
          <a:xfrm>
            <a:off x="341313" y="341313"/>
            <a:ext cx="4194175" cy="242574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t>‹#›</a:t>
            </a:fld>
            <a:endParaRPr lang="en-US"/>
          </a:p>
        </p:txBody>
      </p:sp>
      <p:sp>
        <p:nvSpPr>
          <p:cNvPr id="11" name="Picture Placeholder 14">
            <a:extLst>
              <a:ext uri="{FF2B5EF4-FFF2-40B4-BE49-F238E27FC236}">
                <a16:creationId xmlns:a16="http://schemas.microsoft.com/office/drawing/2014/main" id="{E71FEA35-3A16-4900-A508-D7765FD7B774}"/>
              </a:ext>
            </a:extLst>
          </p:cNvPr>
          <p:cNvSpPr>
            <a:spLocks noGrp="1"/>
          </p:cNvSpPr>
          <p:nvPr>
            <p:ph type="pic" sz="quarter" idx="19" hasCustomPrompt="1"/>
            <p:custDataLst>
              <p:tags r:id="rId3"/>
            </p:custDataLst>
          </p:nvPr>
        </p:nvSpPr>
        <p:spPr>
          <a:xfrm>
            <a:off x="2476288" y="2837855"/>
            <a:ext cx="2059200" cy="16416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2" name="Picture Placeholder 12">
            <a:extLst>
              <a:ext uri="{FF2B5EF4-FFF2-40B4-BE49-F238E27FC236}">
                <a16:creationId xmlns:a16="http://schemas.microsoft.com/office/drawing/2014/main" id="{A501F6B3-22CB-4A2C-8C97-C213BE1BCA88}"/>
              </a:ext>
            </a:extLst>
          </p:cNvPr>
          <p:cNvSpPr>
            <a:spLocks noGrp="1"/>
          </p:cNvSpPr>
          <p:nvPr>
            <p:ph type="pic" sz="quarter" idx="18" hasCustomPrompt="1"/>
            <p:custDataLst>
              <p:tags r:id="rId4"/>
            </p:custDataLst>
          </p:nvPr>
        </p:nvSpPr>
        <p:spPr>
          <a:xfrm>
            <a:off x="4608000" y="341312"/>
            <a:ext cx="4194174" cy="1487487"/>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4" name="Picture Placeholder 16">
            <a:extLst>
              <a:ext uri="{FF2B5EF4-FFF2-40B4-BE49-F238E27FC236}">
                <a16:creationId xmlns:a16="http://schemas.microsoft.com/office/drawing/2014/main" id="{42BA8E63-F18A-4D11-B071-F3C77163AE73}"/>
              </a:ext>
            </a:extLst>
          </p:cNvPr>
          <p:cNvSpPr>
            <a:spLocks noGrp="1"/>
          </p:cNvSpPr>
          <p:nvPr>
            <p:ph type="pic" sz="quarter" idx="20" hasCustomPrompt="1"/>
            <p:custDataLst>
              <p:tags r:id="rId5"/>
            </p:custDataLst>
          </p:nvPr>
        </p:nvSpPr>
        <p:spPr>
          <a:xfrm>
            <a:off x="4608000" y="1901270"/>
            <a:ext cx="2059200" cy="2189163"/>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10" name="Picture Placeholder 141">
            <a:extLst>
              <a:ext uri="{FF2B5EF4-FFF2-40B4-BE49-F238E27FC236}">
                <a16:creationId xmlns:a16="http://schemas.microsoft.com/office/drawing/2014/main" id="{E71FEA35-3A16-4900-A508-D7765FD7B774}"/>
              </a:ext>
            </a:extLst>
          </p:cNvPr>
          <p:cNvSpPr>
            <a:spLocks noGrp="1"/>
          </p:cNvSpPr>
          <p:nvPr>
            <p:ph type="pic" sz="quarter" idx="21" hasCustomPrompt="1"/>
            <p:custDataLst>
              <p:tags r:id="rId6"/>
            </p:custDataLst>
          </p:nvPr>
        </p:nvSpPr>
        <p:spPr>
          <a:xfrm>
            <a:off x="6742974" y="1901270"/>
            <a:ext cx="2059200" cy="16416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sp>
        <p:nvSpPr>
          <p:cNvPr id="9"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006150"/>
      </p:ext>
    </p:extLst>
  </p:cSld>
  <p:clrMapOvr>
    <a:masterClrMapping/>
  </p:clrMapOvr>
  <p:transition/>
  <p:timing/>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NRF_Section divider">
    <p:bg>
      <p:bgPr>
        <a:blipFill dpi="0" rotWithShape="1">
          <a:blip r:embed="rId6">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xfrm>
      </p:grpSpPr>
      <p:grpSp>
        <p:nvGrpSpPr>
          <p:cNvPr id="2" name="Group 1">
            <a:extLst>
              <a:ext uri="{FF2B5EF4-FFF2-40B4-BE49-F238E27FC236}">
                <a16:creationId xmlns:a16="http://schemas.microsoft.com/office/drawing/2014/main" id="{4DD95260-6980-437C-BEB9-C3C457236111}"/>
              </a:ext>
            </a:extLst>
          </p:cNvPr>
          <p:cNvGrpSpPr/>
          <p:nvPr userDrawn="1"/>
        </p:nvGrpSpPr>
        <p:grpSpPr>
          <a:xfrm>
            <a:off x="-1574" y="-3814"/>
            <a:ext cx="9144000" cy="5156200"/>
            <a:chOff x="-1574" y="-3814"/>
            <a:chExt cx="9144000" cy="5156200"/>
          </a:xfrm>
        </p:grpSpPr>
        <p:pic>
          <p:nvPicPr>
            <p:cNvPr id="11" name="Picture 2" descr="C:\Users\user\Documents\Mediasterling\Norton Rose\From Client\20181219 - logos and resources\overlay.png">
              <a:extLst>
                <a:ext uri="{FF2B5EF4-FFF2-40B4-BE49-F238E27FC236}">
                  <a16:creationId xmlns:a16="http://schemas.microsoft.com/office/drawing/2014/main" id="{93F78249-3780-4F43-89C9-8524A2CDE317}"/>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1574" y="-3814"/>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descr="C:\Users\user\Documents\Mediasterling\Norton Rose\From Client\20181219 - logos and resources\overlay.png">
              <a:extLst>
                <a:ext uri="{FF2B5EF4-FFF2-40B4-BE49-F238E27FC236}">
                  <a16:creationId xmlns:a16="http://schemas.microsoft.com/office/drawing/2014/main" id="{822F46C7-C11F-4D2C-AC09-D76CBD180E97}"/>
                </a:ext>
              </a:extLst>
            </p:cNvPr>
            <p:cNvPicPr>
              <a:picLocks noChangeAspect="1" noChangeArrowheads="1"/>
            </p:cNvPicPr>
            <p:nvPr userDrawn="1"/>
          </p:nvPicPr>
          <p:blipFill>
            <a:blip r:embed="rId1">
              <a:extLst>
                <a:ext uri="{28A0092B-C50C-407E-A947-70E740481C1C}">
                  <a14:useLocalDpi xmlns:a14="http://schemas.microsoft.com/office/drawing/2010/main"/>
                </a:ext>
              </a:extLst>
            </a:blip>
            <a:stretch>
              <a:fillRect/>
            </a:stretch>
          </p:blipFill>
          <p:spPr bwMode="auto">
            <a:xfrm>
              <a:off x="-1574" y="8886"/>
              <a:ext cx="9144000" cy="51435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Connector 5" hidden="1">
            <a:extLst>
              <a:ext uri="{FF2B5EF4-FFF2-40B4-BE49-F238E27FC236}">
                <a16:creationId xmlns:a16="http://schemas.microsoft.com/office/drawing/2014/main" id="{3B28DC33-08C2-FB42-99B4-0451F625E47F}"/>
              </a:ext>
            </a:extLst>
          </p:cNvPr>
          <p:cNvCxnSpPr/>
          <p:nvPr userDrawn="1">
            <p:custDataLst>
              <p:tags r:id="rId2"/>
            </p:custDataLst>
          </p:nvPr>
        </p:nvCxnSpPr>
        <p:spPr>
          <a:xfrm>
            <a:off x="336698" y="772980"/>
            <a:ext cx="8467456" cy="0"/>
          </a:xfrm>
          <a:prstGeom prst="line">
            <a:avLst/>
          </a:prstGeom>
          <a:ln w="95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hidden="1">
            <a:extLst>
              <a:ext uri="{FF2B5EF4-FFF2-40B4-BE49-F238E27FC236}">
                <a16:creationId xmlns:a16="http://schemas.microsoft.com/office/drawing/2014/main" id="{37165701-B47F-8B46-9502-B88ADE0AAD8B}"/>
              </a:ext>
            </a:extLst>
          </p:cNvPr>
          <p:cNvSpPr>
            <a:spLocks noGrp="1"/>
          </p:cNvSpPr>
          <p:nvPr>
            <p:ph type="body" sz="quarter" idx="16" hasCustomPrompt="1"/>
            <p:custDataLst>
              <p:tags r:id="rId3"/>
            </p:custDataLst>
          </p:nvPr>
        </p:nvSpPr>
        <p:spPr>
          <a:xfrm>
            <a:off x="341999" y="872486"/>
            <a:ext cx="6330591" cy="427677"/>
          </a:xfrm>
          <a:prstGeom prst="rect">
            <a:avLst/>
          </a:prstGeom>
        </p:spPr>
        <p:txBody>
          <a:bodyPr lIns="0" tIns="0" rIns="0" bIns="0">
            <a:noAutofit/>
          </a:bodyPr>
          <a:lstStyle>
            <a:lvl1pPr marL="0" indent="0">
              <a:spcBef>
                <a:spcPts val="600"/>
              </a:spcBef>
              <a:buNone/>
              <a:defRPr sz="1000">
                <a:solidFill>
                  <a:schemeClr val="bg1"/>
                </a:solidFill>
              </a:defRPr>
            </a:lvl1pPr>
            <a:lvl2pPr marL="0" indent="0">
              <a:spcBef>
                <a:spcPts val="600"/>
              </a:spcBef>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a:solidFill>
                  <a:schemeClr val="bg1"/>
                </a:solidFill>
              </a:defRPr>
            </a:lvl4pPr>
            <a:lvl5pPr marL="0" indent="0">
              <a:spcBef>
                <a:spcPts val="600"/>
              </a:spcBef>
              <a:buNone/>
              <a:defRPr sz="1000">
                <a:solidFill>
                  <a:schemeClr val="bg1"/>
                </a:solidFill>
              </a:defRPr>
            </a:lvl5pPr>
            <a:lvl6pPr marL="0" indent="0">
              <a:spcBef>
                <a:spcPts val="600"/>
              </a:spcBef>
              <a:buNone/>
              <a:defRPr sz="1000">
                <a:solidFill>
                  <a:schemeClr val="bg1"/>
                </a:solidFill>
              </a:defRPr>
            </a:lvl6pPr>
            <a:lvl7pPr marL="0" indent="0">
              <a:spcBef>
                <a:spcPts val="600"/>
              </a:spcBef>
              <a:buNone/>
              <a:defRPr sz="1000">
                <a:solidFill>
                  <a:schemeClr val="bg1"/>
                </a:solidFill>
              </a:defRPr>
            </a:lvl7pPr>
            <a:lvl8pPr marL="0" indent="0">
              <a:spcBef>
                <a:spcPts val="600"/>
              </a:spcBef>
              <a:buNone/>
              <a:defRPr sz="1000">
                <a:solidFill>
                  <a:schemeClr val="bg1"/>
                </a:solidFill>
              </a:defRPr>
            </a:lvl8pPr>
            <a:lvl9pPr marL="0" indent="0">
              <a:spcBef>
                <a:spcPts val="600"/>
              </a:spcBef>
              <a:buNone/>
              <a:defRPr sz="1000">
                <a:solidFill>
                  <a:schemeClr val="bg1"/>
                </a:solidFill>
              </a:defRPr>
            </a:lvl9pPr>
          </a:lstStyle>
          <a:p>
            <a:pPr lvl="0"/>
            <a:r>
              <a:rPr lang="en-US">
                <a:solidFill>
                  <a:schemeClr val="bg1"/>
                </a:solidFill>
              </a:rPr>
              <a:t>Chapter or section number (optional)</a:t>
            </a:r>
          </a:p>
        </p:txBody>
      </p:sp>
      <p:sp>
        <p:nvSpPr>
          <p:cNvPr id="5" name="Title 4" hidden="1">
            <a:extLst>
              <a:ext uri="{FF2B5EF4-FFF2-40B4-BE49-F238E27FC236}">
                <a16:creationId xmlns:a16="http://schemas.microsoft.com/office/drawing/2014/main" id="{D513344C-413B-46D0-BB8A-46D78FB03937}"/>
              </a:ext>
            </a:extLst>
          </p:cNvPr>
          <p:cNvSpPr>
            <a:spLocks noGrp="1"/>
          </p:cNvSpPr>
          <p:nvPr>
            <p:ph type="title"/>
            <p:custDataLst>
              <p:tags r:id="rId4"/>
            </p:custDataLst>
          </p:nvPr>
        </p:nvSpPr>
        <p:spPr>
          <a:xfrm>
            <a:off x="341999" y="1392369"/>
            <a:ext cx="6328675" cy="3087555"/>
          </a:xfrm>
        </p:spPr>
        <p:txBody>
          <a:bodyPr anchor="t"/>
          <a:lstStyle>
            <a:lvl1pPr>
              <a:defRPr sz="2800">
                <a:solidFill>
                  <a:schemeClr val="bg1"/>
                </a:solidFill>
              </a:defRPr>
            </a:lvl1pPr>
          </a:lstStyle>
          <a:p>
            <a:r>
              <a:rPr lang="en-US"/>
              <a:t>Click to edit Master title style</a:t>
            </a:r>
            <a:endParaRPr lang="en-US"/>
          </a:p>
        </p:txBody>
      </p:sp>
      <p:grpSp>
        <p:nvGrpSpPr>
          <p:cNvPr id="12" name="Group 11" hidden="1">
            <a:extLst>
              <a:ext uri="{FF2B5EF4-FFF2-40B4-BE49-F238E27FC236}">
                <a16:creationId xmlns:a16="http://schemas.microsoft.com/office/drawing/2014/main" id="{4642BEC9-940E-460B-A23F-FFA1BF99749B}"/>
              </a:ext>
            </a:extLst>
          </p:cNvPr>
          <p:cNvGrpSpPr/>
          <p:nvPr userDrawn="1">
            <p:custDataLst>
              <p:tags r:id="rId5"/>
            </p:custDataLst>
          </p:nvPr>
        </p:nvGrpSpPr>
        <p:grpSpPr>
          <a:xfrm>
            <a:off x="8450705" y="4586493"/>
            <a:ext cx="351983" cy="256429"/>
            <a:chOff x="8450705" y="4587368"/>
            <a:chExt cx="351983" cy="256429"/>
          </a:xfrm>
        </p:grpSpPr>
        <p:sp>
          <p:nvSpPr>
            <p:cNvPr id="13" name="Freeform 6">
              <a:extLst>
                <a:ext uri="{FF2B5EF4-FFF2-40B4-BE49-F238E27FC236}">
                  <a16:creationId xmlns:a16="http://schemas.microsoft.com/office/drawing/2014/main" id="{22480AD6-6C4B-45B1-9DAF-4543B3BA83B3}"/>
                </a:ext>
              </a:extLst>
            </p:cNvPr>
            <p:cNvSpPr/>
            <p:nvPr/>
          </p:nvSpPr>
          <p:spPr bwMode="auto">
            <a:xfrm>
              <a:off x="8450705" y="4587368"/>
              <a:ext cx="152663" cy="106752"/>
            </a:xfrm>
            <a:custGeom>
              <a:gdLst>
                <a:gd name="T0" fmla="*/ 0 w 409"/>
                <a:gd name="T1" fmla="*/ 286 h 286"/>
                <a:gd name="T2" fmla="*/ 206 w 409"/>
                <a:gd name="T3" fmla="*/ 130 h 286"/>
                <a:gd name="T4" fmla="*/ 409 w 409"/>
                <a:gd name="T5" fmla="*/ 286 h 286"/>
                <a:gd name="T6" fmla="*/ 206 w 409"/>
                <a:gd name="T7" fmla="*/ 0 h 286"/>
                <a:gd name="T8" fmla="*/ 0 w 409"/>
                <a:gd name="T9" fmla="*/ 286 h 286"/>
              </a:gd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a:extLst>
                <a:ext uri="{FF2B5EF4-FFF2-40B4-BE49-F238E27FC236}">
                  <a16:creationId xmlns:a16="http://schemas.microsoft.com/office/drawing/2014/main" id="{6F1BD30F-6795-4DC9-9F11-6C2BB93E5EFE}"/>
                </a:ext>
              </a:extLst>
            </p:cNvPr>
            <p:cNvSpPr/>
            <p:nvPr/>
          </p:nvSpPr>
          <p:spPr bwMode="auto">
            <a:xfrm>
              <a:off x="8471981" y="4707931"/>
              <a:ext cx="110111" cy="135866"/>
            </a:xfrm>
            <a:custGeom>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a:extLst>
                <a:ext uri="{FF2B5EF4-FFF2-40B4-BE49-F238E27FC236}">
                  <a16:creationId xmlns:a16="http://schemas.microsoft.com/office/drawing/2014/main" id="{0DF17D40-378D-47E5-B1A3-7DED00C3CC7C}"/>
                </a:ext>
              </a:extLst>
            </p:cNvPr>
            <p:cNvSpPr/>
            <p:nvPr/>
          </p:nvSpPr>
          <p:spPr bwMode="auto">
            <a:xfrm>
              <a:off x="8708254" y="4707931"/>
              <a:ext cx="94434" cy="133253"/>
            </a:xfrm>
            <a:custGeom>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a:extLst>
                <a:ext uri="{FF2B5EF4-FFF2-40B4-BE49-F238E27FC236}">
                  <a16:creationId xmlns:a16="http://schemas.microsoft.com/office/drawing/2014/main" id="{22A43900-651E-4AC7-AC73-4A860AF76F4E}"/>
                </a:ext>
              </a:extLst>
            </p:cNvPr>
            <p:cNvSpPr/>
            <p:nvPr/>
          </p:nvSpPr>
          <p:spPr bwMode="auto">
            <a:xfrm>
              <a:off x="8597396" y="4707931"/>
              <a:ext cx="102273" cy="135866"/>
            </a:xfrm>
            <a:custGeom>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7" name="Group 16">
            <a:extLst>
              <a:ext uri="{FF2B5EF4-FFF2-40B4-BE49-F238E27FC236}">
                <a16:creationId xmlns:a16="http://schemas.microsoft.com/office/drawing/2014/main" id="{4642BEC9-940E-460B-A23F-FFA1BF99749B}"/>
              </a:ext>
            </a:extLst>
          </p:cNvPr>
          <p:cNvGrpSpPr/>
          <p:nvPr userDrawn="1"/>
        </p:nvGrpSpPr>
        <p:grpSpPr>
          <a:xfrm>
            <a:off x="8445500" y="4584700"/>
            <a:ext cx="351983" cy="256429"/>
            <a:chOff x="8450705" y="4587368"/>
            <a:chExt cx="351983" cy="256429"/>
          </a:xfrm>
        </p:grpSpPr>
        <p:sp>
          <p:nvSpPr>
            <p:cNvPr id="19" name="Freeform 6">
              <a:extLst>
                <a:ext uri="{FF2B5EF4-FFF2-40B4-BE49-F238E27FC236}">
                  <a16:creationId xmlns:a16="http://schemas.microsoft.com/office/drawing/2014/main" id="{22480AD6-6C4B-45B1-9DAF-4543B3BA83B3}"/>
                </a:ext>
              </a:extLst>
            </p:cNvPr>
            <p:cNvSpPr/>
            <p:nvPr/>
          </p:nvSpPr>
          <p:spPr bwMode="auto">
            <a:xfrm>
              <a:off x="8450705" y="4587368"/>
              <a:ext cx="152663" cy="106752"/>
            </a:xfrm>
            <a:custGeom>
              <a:gdLst>
                <a:gd name="T0" fmla="*/ 0 w 409"/>
                <a:gd name="T1" fmla="*/ 286 h 286"/>
                <a:gd name="T2" fmla="*/ 206 w 409"/>
                <a:gd name="T3" fmla="*/ 130 h 286"/>
                <a:gd name="T4" fmla="*/ 409 w 409"/>
                <a:gd name="T5" fmla="*/ 286 h 286"/>
                <a:gd name="T6" fmla="*/ 206 w 409"/>
                <a:gd name="T7" fmla="*/ 0 h 286"/>
                <a:gd name="T8" fmla="*/ 0 w 409"/>
                <a:gd name="T9" fmla="*/ 286 h 286"/>
              </a:gd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6F1BD30F-6795-4DC9-9F11-6C2BB93E5EFE}"/>
                </a:ext>
              </a:extLst>
            </p:cNvPr>
            <p:cNvSpPr/>
            <p:nvPr/>
          </p:nvSpPr>
          <p:spPr bwMode="auto">
            <a:xfrm>
              <a:off x="8471981" y="4707931"/>
              <a:ext cx="110111" cy="135866"/>
            </a:xfrm>
            <a:custGeom>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9">
              <a:extLst>
                <a:ext uri="{FF2B5EF4-FFF2-40B4-BE49-F238E27FC236}">
                  <a16:creationId xmlns:a16="http://schemas.microsoft.com/office/drawing/2014/main" id="{0DF17D40-378D-47E5-B1A3-7DED00C3CC7C}"/>
                </a:ext>
              </a:extLst>
            </p:cNvPr>
            <p:cNvSpPr/>
            <p:nvPr/>
          </p:nvSpPr>
          <p:spPr bwMode="auto">
            <a:xfrm>
              <a:off x="8708254" y="4707931"/>
              <a:ext cx="94434" cy="133253"/>
            </a:xfrm>
            <a:custGeom>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22A43900-651E-4AC7-AC73-4A860AF76F4E}"/>
                </a:ext>
              </a:extLst>
            </p:cNvPr>
            <p:cNvSpPr/>
            <p:nvPr/>
          </p:nvSpPr>
          <p:spPr bwMode="auto">
            <a:xfrm>
              <a:off x="8597396" y="4707931"/>
              <a:ext cx="102273" cy="135866"/>
            </a:xfrm>
            <a:custGeom>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25" name="Straight Connector 24">
            <a:extLst>
              <a:ext uri="{FF2B5EF4-FFF2-40B4-BE49-F238E27FC236}">
                <a16:creationId xmlns:a16="http://schemas.microsoft.com/office/drawing/2014/main" id="{3B28DC33-08C2-FB42-99B4-0451F625E47F}"/>
              </a:ext>
            </a:extLst>
          </p:cNvPr>
          <p:cNvCxnSpPr/>
          <p:nvPr userDrawn="1"/>
        </p:nvCxnSpPr>
        <p:spPr>
          <a:xfrm>
            <a:off x="336702" y="772986"/>
            <a:ext cx="8467456" cy="0"/>
          </a:xfrm>
          <a:prstGeom prst="line">
            <a:avLst/>
          </a:prstGeom>
          <a:ln w="95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089582"/>
      </p:ext>
    </p:extLst>
  </p:cSld>
  <p:clrMapOvr>
    <a:masterClrMapping/>
  </p:clrMapOvr>
  <p:transition/>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Questions">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45BB97FA-32BC-498D-AC3F-3FF072D1729B}"/>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11" name="FooterBox"/>
          <p:cNvSpPr txBox="1"/>
          <p:nvPr userDrawn="1">
            <p:custDataLst>
              <p:tags r:id="rId2"/>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
        <p:nvSpPr>
          <p:cNvPr id="6" name="Freeform 6"/>
          <p:cNvSpPr>
            <a:spLocks noEditPoints="1"/>
          </p:cNvSpPr>
          <p:nvPr userDrawn="1">
            <p:custDataLst>
              <p:tags r:id="rId3"/>
            </p:custDataLst>
          </p:nvPr>
        </p:nvSpPr>
        <p:spPr bwMode="auto">
          <a:xfrm>
            <a:off x="3824000" y="1213332"/>
            <a:ext cx="1402844" cy="1208411"/>
          </a:xfrm>
          <a:custGeom>
            <a:gdLst>
              <a:gd name="T0" fmla="*/ 0 w 4588"/>
              <a:gd name="T1" fmla="*/ 2386 h 3952"/>
              <a:gd name="T2" fmla="*/ 179 w 4588"/>
              <a:gd name="T3" fmla="*/ 3952 h 3952"/>
              <a:gd name="T4" fmla="*/ 1347 w 4588"/>
              <a:gd name="T5" fmla="*/ 3683 h 3952"/>
              <a:gd name="T6" fmla="*/ 1342 w 4588"/>
              <a:gd name="T7" fmla="*/ 1084 h 3952"/>
              <a:gd name="T8" fmla="*/ 890 w 4588"/>
              <a:gd name="T9" fmla="*/ 3485 h 3952"/>
              <a:gd name="T10" fmla="*/ 775 w 4588"/>
              <a:gd name="T11" fmla="*/ 3509 h 3952"/>
              <a:gd name="T12" fmla="*/ 472 w 4588"/>
              <a:gd name="T13" fmla="*/ 3266 h 3952"/>
              <a:gd name="T14" fmla="*/ 437 w 4588"/>
              <a:gd name="T15" fmla="*/ 3181 h 3952"/>
              <a:gd name="T16" fmla="*/ 1342 w 4588"/>
              <a:gd name="T17" fmla="*/ 1193 h 3952"/>
              <a:gd name="T18" fmla="*/ 1342 w 4588"/>
              <a:gd name="T19" fmla="*/ 3569 h 3952"/>
              <a:gd name="T20" fmla="*/ 4235 w 4588"/>
              <a:gd name="T21" fmla="*/ 2262 h 3952"/>
              <a:gd name="T22" fmla="*/ 3191 w 4588"/>
              <a:gd name="T23" fmla="*/ 0 h 3952"/>
              <a:gd name="T24" fmla="*/ 1983 w 4588"/>
              <a:gd name="T25" fmla="*/ 780 h 3952"/>
              <a:gd name="T26" fmla="*/ 3186 w 4588"/>
              <a:gd name="T27" fmla="*/ 109 h 3952"/>
              <a:gd name="T28" fmla="*/ 4135 w 4588"/>
              <a:gd name="T29" fmla="*/ 2197 h 3952"/>
              <a:gd name="T30" fmla="*/ 4120 w 4588"/>
              <a:gd name="T31" fmla="*/ 2237 h 3952"/>
              <a:gd name="T32" fmla="*/ 3723 w 4588"/>
              <a:gd name="T33" fmla="*/ 2520 h 3952"/>
              <a:gd name="T34" fmla="*/ 3663 w 4588"/>
              <a:gd name="T35" fmla="*/ 2510 h 3952"/>
              <a:gd name="T36" fmla="*/ 3136 w 4588"/>
              <a:gd name="T37" fmla="*/ 2654 h 3952"/>
              <a:gd name="T38" fmla="*/ 3673 w 4588"/>
              <a:gd name="T39" fmla="*/ 2625 h 3952"/>
              <a:gd name="T40" fmla="*/ 4483 w 4588"/>
              <a:gd name="T41" fmla="*/ 2973 h 3952"/>
              <a:gd name="T42" fmla="*/ 2898 w 4588"/>
              <a:gd name="T43" fmla="*/ 1183 h 3952"/>
              <a:gd name="T44" fmla="*/ 2898 w 4588"/>
              <a:gd name="T45" fmla="*/ 1442 h 3952"/>
              <a:gd name="T46" fmla="*/ 2898 w 4588"/>
              <a:gd name="T47" fmla="*/ 1183 h 3952"/>
              <a:gd name="T48" fmla="*/ 3171 w 4588"/>
              <a:gd name="T49" fmla="*/ 1312 h 3952"/>
              <a:gd name="T50" fmla="*/ 3430 w 4588"/>
              <a:gd name="T51" fmla="*/ 1312 h 3952"/>
              <a:gd name="T52" fmla="*/ 3703 w 4588"/>
              <a:gd name="T53" fmla="*/ 1183 h 3952"/>
              <a:gd name="T54" fmla="*/ 3703 w 4588"/>
              <a:gd name="T55" fmla="*/ 1442 h 3952"/>
              <a:gd name="T56" fmla="*/ 3703 w 4588"/>
              <a:gd name="T57" fmla="*/ 1183 h 3952"/>
              <a:gd name="T58" fmla="*/ 1084 w 4588"/>
              <a:gd name="T59" fmla="*/ 1899 h 3952"/>
              <a:gd name="T60" fmla="*/ 1238 w 4588"/>
              <a:gd name="T61" fmla="*/ 1829 h 3952"/>
              <a:gd name="T62" fmla="*/ 1466 w 4588"/>
              <a:gd name="T63" fmla="*/ 1839 h 3952"/>
              <a:gd name="T64" fmla="*/ 1635 w 4588"/>
              <a:gd name="T65" fmla="*/ 1983 h 3952"/>
              <a:gd name="T66" fmla="*/ 1640 w 4588"/>
              <a:gd name="T67" fmla="*/ 2217 h 3952"/>
              <a:gd name="T68" fmla="*/ 1526 w 4588"/>
              <a:gd name="T69" fmla="*/ 2366 h 3952"/>
              <a:gd name="T70" fmla="*/ 1407 w 4588"/>
              <a:gd name="T71" fmla="*/ 2460 h 3952"/>
              <a:gd name="T72" fmla="*/ 1362 w 4588"/>
              <a:gd name="T73" fmla="*/ 2540 h 3952"/>
              <a:gd name="T74" fmla="*/ 1248 w 4588"/>
              <a:gd name="T75" fmla="*/ 2445 h 3952"/>
              <a:gd name="T76" fmla="*/ 1312 w 4588"/>
              <a:gd name="T77" fmla="*/ 2361 h 3952"/>
              <a:gd name="T78" fmla="*/ 1442 w 4588"/>
              <a:gd name="T79" fmla="*/ 2267 h 3952"/>
              <a:gd name="T80" fmla="*/ 1511 w 4588"/>
              <a:gd name="T81" fmla="*/ 2103 h 3952"/>
              <a:gd name="T82" fmla="*/ 1456 w 4588"/>
              <a:gd name="T83" fmla="*/ 1983 h 3952"/>
              <a:gd name="T84" fmla="*/ 1322 w 4588"/>
              <a:gd name="T85" fmla="*/ 1939 h 3952"/>
              <a:gd name="T86" fmla="*/ 1168 w 4588"/>
              <a:gd name="T87" fmla="*/ 1984 h 3952"/>
              <a:gd name="T88" fmla="*/ 1098 w 4588"/>
              <a:gd name="T89" fmla="*/ 2028 h 3952"/>
              <a:gd name="T90" fmla="*/ 1024 w 4588"/>
              <a:gd name="T91" fmla="*/ 1948 h 3952"/>
              <a:gd name="T92" fmla="*/ 1213 w 4588"/>
              <a:gd name="T93" fmla="*/ 2838 h 3952"/>
              <a:gd name="T94" fmla="*/ 1263 w 4588"/>
              <a:gd name="T95" fmla="*/ 2788 h 3952"/>
              <a:gd name="T96" fmla="*/ 1342 w 4588"/>
              <a:gd name="T97" fmla="*/ 2788 h 3952"/>
              <a:gd name="T98" fmla="*/ 1392 w 4588"/>
              <a:gd name="T99" fmla="*/ 2838 h 3952"/>
              <a:gd name="T100" fmla="*/ 1392 w 4588"/>
              <a:gd name="T101" fmla="*/ 2918 h 3952"/>
              <a:gd name="T102" fmla="*/ 1342 w 4588"/>
              <a:gd name="T103" fmla="*/ 2967 h 3952"/>
              <a:gd name="T104" fmla="*/ 1263 w 4588"/>
              <a:gd name="T105" fmla="*/ 2967 h 3952"/>
              <a:gd name="T106" fmla="*/ 1213 w 4588"/>
              <a:gd name="T107" fmla="*/ 2918 h 39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8" h="3951">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QuestionsTitle"/>
          <p:cNvSpPr>
            <a:spLocks noGrp="1"/>
          </p:cNvSpPr>
          <p:nvPr>
            <p:ph type="body" sz="quarter" idx="14" hasCustomPrompt="1"/>
            <p:custDataLst>
              <p:tags r:id="rId4"/>
            </p:custDataLst>
          </p:nvPr>
        </p:nvSpPr>
        <p:spPr>
          <a:xfrm>
            <a:off x="365124" y="2781300"/>
            <a:ext cx="8439150" cy="523220"/>
          </a:xfrm>
        </p:spPr>
        <p:txBody>
          <a:bodyPr/>
          <a:lstStyle>
            <a:lvl1pPr marL="0" indent="0" algn="ctr">
              <a:buNone/>
              <a:defRPr sz="2800" b="1">
                <a:latin typeface="+mj-lt"/>
              </a:defRPr>
            </a:lvl1pPr>
          </a:lstStyle>
          <a:p>
            <a:pPr lvl="0"/>
            <a:r>
              <a:rPr lang="en-US"/>
              <a:t>Questions</a:t>
            </a:r>
            <a:endParaRPr lang="en-US"/>
          </a:p>
        </p:txBody>
      </p:sp>
    </p:spTree>
    <p:extLst>
      <p:ext uri="{BB962C8B-B14F-4D97-AF65-F5344CB8AC3E}">
        <p14:creationId xmlns:p14="http://schemas.microsoft.com/office/powerpoint/2010/main" val="1589134301"/>
      </p:ext>
    </p:extLst>
  </p:cSld>
  <p:clrMapOvr>
    <a:masterClrMapping/>
  </p:clrMapOvr>
  <p:transition/>
  <p:timing/>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NRF_Presentation cover">
    <p:spTree>
      <p:nvGrpSpPr>
        <p:cNvPr id="1" name=""/>
        <p:cNvGrpSpPr/>
        <p:nvPr/>
      </p:nvGrpSpPr>
      <p:grpSpPr>
        <a:xfrm>
          <a:off x="0" y="0"/>
          <a:ext cx="0" cy="0"/>
        </a:xfrm>
      </p:grpSpPr>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2"/>
            </p:custDataLst>
          </p:nvPr>
        </p:nvPicPr>
        <p:blipFill>
          <a:blip r:embed="rId1">
            <a:extLst>
              <a:ext uri="{28A0092B-C50C-407E-A947-70E740481C1C}">
                <a14:useLocalDpi xmlns:a14="http://schemas.microsoft.com/office/drawing/2010/main"/>
              </a:ext>
            </a:extLst>
          </a:blip>
          <a:stretch>
            <a:fillRect/>
          </a:stretch>
        </p:blipFill>
        <p:spPr bwMode="auto">
          <a:xfrm>
            <a:off x="354052" y="339725"/>
            <a:ext cx="2696979" cy="30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galEntityBox"/>
          <p:cNvSpPr txBox="1"/>
          <p:nvPr userDrawn="1">
            <p:custDataLst>
              <p:tags r:id="rId3"/>
            </p:custDataLst>
          </p:nvPr>
        </p:nvSpPr>
        <p:spPr>
          <a:xfrm>
            <a:off x="342009" y="4479925"/>
            <a:ext cx="3240000" cy="253236"/>
          </a:xfrm>
          <a:prstGeom prst="rect">
            <a:avLst/>
          </a:prstGeom>
          <a:noFill/>
        </p:spPr>
        <p:txBody>
          <a:bodyPr wrap="square" lIns="0" tIns="0" rIns="0" bIns="0" rtlCol="0" anchor="b">
            <a:noAutofit/>
          </a:bodyPr>
          <a:lstStyle/>
          <a:p>
            <a:pPr algn="l"/>
            <a:endParaRPr lang="en-US" sz="800">
              <a:solidFill>
                <a:schemeClr val="bg2"/>
              </a:solidFill>
              <a:latin typeface="+mn-lt"/>
            </a:endParaRPr>
          </a:p>
        </p:txBody>
      </p:sp>
      <p:sp>
        <p:nvSpPr>
          <p:cNvPr id="13" name="Date"/>
          <p:cNvSpPr txBox="1"/>
          <p:nvPr userDrawn="1">
            <p:custDataLst>
              <p:tags r:id="rId4"/>
            </p:custDataLst>
          </p:nvPr>
        </p:nvSpPr>
        <p:spPr>
          <a:xfrm>
            <a:off x="342000" y="4744276"/>
            <a:ext cx="3240000" cy="123111"/>
          </a:xfrm>
          <a:prstGeom prst="rect">
            <a:avLst/>
          </a:prstGeom>
          <a:noFill/>
        </p:spPr>
        <p:txBody>
          <a:bodyPr wrap="square" lIns="0" tIns="0" rIns="0" bIns="0" rtlCol="0">
            <a:noAutofit/>
          </a:bodyPr>
          <a:lstStyle/>
          <a:p>
            <a:pPr algn="l"/>
            <a:endParaRPr lang="en-US" sz="800">
              <a:solidFill>
                <a:schemeClr val="bg2"/>
              </a:solidFill>
              <a:latin typeface="+mn-lt"/>
            </a:endParaRPr>
          </a:p>
        </p:txBody>
      </p:sp>
      <p:sp>
        <p:nvSpPr>
          <p:cNvPr id="8" name="Title">
            <a:extLst>
              <a:ext uri="{FF2B5EF4-FFF2-40B4-BE49-F238E27FC236}">
                <a16:creationId xmlns:a16="http://schemas.microsoft.com/office/drawing/2014/main" id="{4AF2DFEA-B2EE-4C5D-9AA0-F9FC27FFB238}"/>
              </a:ext>
            </a:extLst>
          </p:cNvPr>
          <p:cNvSpPr>
            <a:spLocks noGrp="1"/>
          </p:cNvSpPr>
          <p:nvPr>
            <p:ph type="body" sz="quarter" idx="19" hasCustomPrompt="1"/>
            <p:custDataLst>
              <p:tags r:id="rId5"/>
            </p:custDataLst>
          </p:nvPr>
        </p:nvSpPr>
        <p:spPr>
          <a:xfrm>
            <a:off x="341999" y="1385888"/>
            <a:ext cx="6326317" cy="1285853"/>
          </a:xfrm>
        </p:spPr>
        <p:txBody>
          <a:bodyPr>
            <a:noAutofit/>
          </a:bodyPr>
          <a:lstStyle>
            <a:lvl1pPr marL="0" indent="0">
              <a:lnSpc>
                <a:spcPct val="80000"/>
              </a:lnSpc>
              <a:spcBef>
                <a:spcPct val="0"/>
              </a:spcBef>
              <a:spcAft>
                <a:spcPts val="600"/>
              </a:spcAft>
              <a:buNone/>
              <a:defRPr lang="en-GB" sz="2400" b="1" i="0" kern="1200" cap="none" spc="-70" baseline="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ct val="0"/>
              </a:spcBef>
              <a:spcAft>
                <a:spcPts val="600"/>
              </a:spcAft>
              <a:buNone/>
              <a:defRPr lang="en-GB" sz="2400" b="1" i="1" kern="1200" cap="none" spc="-70" baseline="0">
                <a:solidFill>
                  <a:schemeClr val="bg2"/>
                </a:solidFill>
                <a:latin typeface="+mj-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ct val="0"/>
              </a:spcBef>
              <a:buNone/>
              <a:defRPr/>
            </a:lvl4pPr>
            <a:lvl5pPr marL="0" indent="0">
              <a:spcBef>
                <a:spcPct val="0"/>
              </a:spcBef>
              <a:buNone/>
              <a:defRPr/>
            </a:lvl5pPr>
            <a:lvl6pPr marL="0" indent="0">
              <a:spcBef>
                <a:spcPct val="0"/>
              </a:spcBef>
              <a:buNone/>
              <a:defRPr/>
            </a:lvl6pPr>
            <a:lvl7pPr marL="0" indent="0">
              <a:spcBef>
                <a:spcPct val="0"/>
              </a:spcBef>
              <a:buNone/>
              <a:defRPr/>
            </a:lvl7pPr>
            <a:lvl8pPr marL="0" indent="0">
              <a:spcBef>
                <a:spcPct val="0"/>
              </a:spcBef>
              <a:buNone/>
              <a:defRPr/>
            </a:lvl8pPr>
            <a:lvl9pPr marL="0" indent="0">
              <a:spcBef>
                <a:spcPct val="0"/>
              </a:spcBef>
              <a:buNone/>
              <a:defRPr/>
            </a:lvl9pPr>
          </a:lstStyle>
          <a:p>
            <a:pPr lvl="0"/>
            <a:r>
              <a:rPr lang="en-US"/>
              <a:t>Presentation Title</a:t>
            </a:r>
          </a:p>
          <a:p>
            <a:pPr lvl="1"/>
            <a:r>
              <a:rPr lang="en-US"/>
              <a:t>Sub-title</a:t>
            </a:r>
            <a:endParaRPr lang="en-US"/>
          </a:p>
        </p:txBody>
      </p:sp>
      <p:sp>
        <p:nvSpPr>
          <p:cNvPr id="10" name="Presenters">
            <a:extLst>
              <a:ext uri="{FF2B5EF4-FFF2-40B4-BE49-F238E27FC236}">
                <a16:creationId xmlns:a16="http://schemas.microsoft.com/office/drawing/2014/main" id="{759D3903-4330-4DF8-B979-45288C257054}"/>
              </a:ext>
            </a:extLst>
          </p:cNvPr>
          <p:cNvSpPr>
            <a:spLocks noGrp="1"/>
          </p:cNvSpPr>
          <p:nvPr>
            <p:ph type="body" sz="quarter" idx="20" hasCustomPrompt="1"/>
            <p:custDataLst>
              <p:tags r:id="rId6"/>
            </p:custDataLst>
          </p:nvPr>
        </p:nvSpPr>
        <p:spPr>
          <a:xfrm>
            <a:off x="341998" y="2682856"/>
            <a:ext cx="6327089" cy="1797069"/>
          </a:xfrm>
        </p:spPr>
        <p:txBody>
          <a:bodyPr>
            <a:noAutofit/>
          </a:bodyPr>
          <a:lstStyle>
            <a:lvl1pPr marL="0" indent="0">
              <a:lnSpc>
                <a:spcPct val="80000"/>
              </a:lnSpc>
              <a:spcBef>
                <a:spcPct val="0"/>
              </a:spcBef>
              <a:spcAft>
                <a:spcPts val="300"/>
              </a:spcAft>
              <a:buNone/>
              <a:defRPr lang="en-GB" sz="1200" b="1" i="0" kern="1200" cap="none" spc="0" baseline="0" smtClean="0">
                <a:solidFill>
                  <a:schemeClr val="bg2"/>
                </a:solidFill>
                <a:latin typeface="+mn-lt"/>
                <a:ea typeface="Arial" panose="020b0604020202020204" pitchFamily="34" charset="0"/>
                <a:cs typeface="Arial" panose="020b0604020202020204" pitchFamily="34" charset="0"/>
              </a:defRPr>
            </a:lvl1pPr>
            <a:lvl2pPr marL="0" indent="0">
              <a:lnSpc>
                <a:spcPct val="80000"/>
              </a:lnSpc>
              <a:spcBef>
                <a:spcPct val="0"/>
              </a:spcBef>
              <a:spcAft>
                <a:spcPts val="300"/>
              </a:spcAft>
              <a:buNone/>
              <a:defRPr lang="en-GB" sz="1200" b="0" i="0" kern="1200" cap="none" spc="0" baseline="0">
                <a:solidFill>
                  <a:schemeClr val="bg2"/>
                </a:solidFill>
                <a:latin typeface="+mn-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ct val="0"/>
              </a:spcBef>
              <a:buNone/>
              <a:defRPr/>
            </a:lvl4pPr>
            <a:lvl5pPr marL="0" indent="0">
              <a:spcBef>
                <a:spcPct val="0"/>
              </a:spcBef>
              <a:buNone/>
              <a:defRPr/>
            </a:lvl5pPr>
            <a:lvl6pPr marL="0" indent="0">
              <a:spcBef>
                <a:spcPct val="0"/>
              </a:spcBef>
              <a:buNone/>
              <a:defRPr/>
            </a:lvl6pPr>
            <a:lvl7pPr marL="0" indent="0">
              <a:spcBef>
                <a:spcPct val="0"/>
              </a:spcBef>
              <a:buNone/>
              <a:defRPr/>
            </a:lvl7pPr>
            <a:lvl8pPr marL="0" indent="0">
              <a:spcBef>
                <a:spcPct val="0"/>
              </a:spcBef>
              <a:buNone/>
              <a:defRPr/>
            </a:lvl8pPr>
            <a:lvl9pPr marL="0" indent="0">
              <a:spcBef>
                <a:spcPct val="0"/>
              </a:spcBef>
              <a:buNone/>
              <a:defRPr/>
            </a:lvl9pPr>
          </a:lstStyle>
          <a:p>
            <a:pPr lvl="0"/>
            <a:r>
              <a:rPr lang="en-US"/>
              <a:t>Presenter name</a:t>
            </a:r>
          </a:p>
          <a:p>
            <a:pPr lvl="1"/>
            <a:r>
              <a:rPr lang="en-US"/>
              <a:t>Presenter title</a:t>
            </a:r>
          </a:p>
          <a:p>
            <a:pPr lvl="1"/>
            <a:r>
              <a:rPr lang="en-US"/>
              <a:t>Date</a:t>
            </a:r>
            <a:endParaRPr lang="en-US"/>
          </a:p>
        </p:txBody>
      </p:sp>
    </p:spTree>
    <p:extLst>
      <p:ext uri="{BB962C8B-B14F-4D97-AF65-F5344CB8AC3E}">
        <p14:creationId xmlns:p14="http://schemas.microsoft.com/office/powerpoint/2010/main" val="1581234781"/>
      </p:ext>
    </p:extLst>
  </p:cSld>
  <p:clrMapOvr>
    <a:masterClrMapping/>
  </p:clrMapOvr>
  <p:transition/>
  <p:timing/>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NRF_Presentation cover and image">
    <p:spTree>
      <p:nvGrpSpPr>
        <p:cNvPr id="1" name=""/>
        <p:cNvGrpSpPr/>
        <p:nvPr/>
      </p:nvGrpSpPr>
      <p:grpSpPr>
        <a:xfrm>
          <a:off x="0" y="0"/>
          <a:ext cx="0" cy="0"/>
        </a:xfrm>
      </p:grpSpPr>
      <p:sp>
        <p:nvSpPr>
          <p:cNvPr id="11" name="CoverImage">
            <a:extLst>
              <a:ext uri="{FF2B5EF4-FFF2-40B4-BE49-F238E27FC236}">
                <a16:creationId xmlns:a16="http://schemas.microsoft.com/office/drawing/2014/main" id="{6D6331AA-2018-410D-BDE2-0A5814AFC80F}"/>
              </a:ext>
            </a:extLst>
          </p:cNvPr>
          <p:cNvSpPr>
            <a:spLocks noGrp="1"/>
          </p:cNvSpPr>
          <p:nvPr>
            <p:ph type="pic" sz="quarter" idx="13" hasCustomPrompt="1"/>
            <p:custDataLst>
              <p:tags r:id="rId1"/>
            </p:custDataLst>
          </p:nvPr>
        </p:nvSpPr>
        <p:spPr>
          <a:xfrm>
            <a:off x="4608000" y="0"/>
            <a:ext cx="4536000" cy="5143500"/>
          </a:xfrm>
        </p:spPr>
        <p:txBody>
          <a:bodyPr/>
          <a:lstStyle>
            <a:lvl1pPr marL="0" marR="0" indent="0"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None/>
              <a:defRPr sz="1000"/>
            </a:lvl1pPr>
          </a:lstStyle>
          <a:p>
            <a:r>
              <a:rPr lang="en-US"/>
              <a:t>Click Picture button on NRF tab to insert picture</a:t>
            </a:r>
            <a:endParaRPr lang="en-US"/>
          </a:p>
        </p:txBody>
      </p:sp>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3"/>
            </p:custDataLst>
          </p:nvPr>
        </p:nvPicPr>
        <p:blipFill>
          <a:blip r:embed="rId2">
            <a:extLst>
              <a:ext uri="{28A0092B-C50C-407E-A947-70E740481C1C}">
                <a14:useLocalDpi xmlns:a14="http://schemas.microsoft.com/office/drawing/2010/main"/>
              </a:ext>
            </a:extLst>
          </a:blip>
          <a:stretch>
            <a:fillRect/>
          </a:stretch>
        </p:blipFill>
        <p:spPr bwMode="auto">
          <a:xfrm>
            <a:off x="354052" y="339725"/>
            <a:ext cx="2696979" cy="30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p:cNvSpPr>
            <a:spLocks noGrp="1"/>
          </p:cNvSpPr>
          <p:nvPr>
            <p:ph type="body" sz="quarter" idx="19" hasCustomPrompt="1"/>
            <p:custDataLst>
              <p:tags r:id="rId4"/>
            </p:custDataLst>
          </p:nvPr>
        </p:nvSpPr>
        <p:spPr>
          <a:xfrm>
            <a:off x="342000" y="1385888"/>
            <a:ext cx="4193488" cy="1285853"/>
          </a:xfrm>
        </p:spPr>
        <p:txBody>
          <a:bodyPr>
            <a:noAutofit/>
          </a:bodyPr>
          <a:lstStyle>
            <a:lvl1pPr marL="0" indent="0">
              <a:lnSpc>
                <a:spcPct val="80000"/>
              </a:lnSpc>
              <a:spcBef>
                <a:spcPct val="0"/>
              </a:spcBef>
              <a:spcAft>
                <a:spcPts val="600"/>
              </a:spcAft>
              <a:buNone/>
              <a:defRPr lang="en-GB" sz="2400" b="1" i="0" kern="1200" cap="none" spc="-70" baseline="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ct val="0"/>
              </a:spcBef>
              <a:spcAft>
                <a:spcPts val="600"/>
              </a:spcAft>
              <a:buNone/>
              <a:defRPr lang="en-GB" sz="2400" b="1" i="1" kern="1200" cap="none" spc="-70" baseline="0">
                <a:solidFill>
                  <a:schemeClr val="bg2"/>
                </a:solidFill>
                <a:latin typeface="+mj-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ct val="0"/>
              </a:spcBef>
              <a:buNone/>
              <a:defRPr/>
            </a:lvl4pPr>
            <a:lvl5pPr marL="0" indent="0">
              <a:spcBef>
                <a:spcPct val="0"/>
              </a:spcBef>
              <a:buNone/>
              <a:defRPr/>
            </a:lvl5pPr>
            <a:lvl6pPr marL="0" indent="0">
              <a:spcBef>
                <a:spcPct val="0"/>
              </a:spcBef>
              <a:buNone/>
              <a:defRPr/>
            </a:lvl6pPr>
            <a:lvl7pPr marL="0" indent="0">
              <a:spcBef>
                <a:spcPct val="0"/>
              </a:spcBef>
              <a:buNone/>
              <a:defRPr/>
            </a:lvl7pPr>
            <a:lvl8pPr marL="0" indent="0">
              <a:spcBef>
                <a:spcPct val="0"/>
              </a:spcBef>
              <a:buNone/>
              <a:defRPr/>
            </a:lvl8pPr>
            <a:lvl9pPr marL="0" indent="0">
              <a:spcBef>
                <a:spcPct val="0"/>
              </a:spcBef>
              <a:buNone/>
              <a:defRPr/>
            </a:lvl9pPr>
          </a:lstStyle>
          <a:p>
            <a:pPr lvl="0"/>
            <a:r>
              <a:rPr lang="en-US"/>
              <a:t>Presentation Title</a:t>
            </a:r>
          </a:p>
          <a:p>
            <a:pPr lvl="1"/>
            <a:r>
              <a:rPr lang="en-US"/>
              <a:t>Sub-title</a:t>
            </a:r>
            <a:endParaRPr lang="en-US"/>
          </a:p>
        </p:txBody>
      </p:sp>
      <p:sp>
        <p:nvSpPr>
          <p:cNvPr id="14" name="Presenters"/>
          <p:cNvSpPr>
            <a:spLocks noGrp="1"/>
          </p:cNvSpPr>
          <p:nvPr>
            <p:ph type="body" sz="quarter" idx="20" hasCustomPrompt="1"/>
            <p:custDataLst>
              <p:tags r:id="rId5"/>
            </p:custDataLst>
          </p:nvPr>
        </p:nvSpPr>
        <p:spPr>
          <a:xfrm>
            <a:off x="341999" y="2682856"/>
            <a:ext cx="4194000" cy="1785954"/>
          </a:xfrm>
        </p:spPr>
        <p:txBody>
          <a:bodyPr>
            <a:noAutofit/>
          </a:bodyPr>
          <a:lstStyle>
            <a:lvl1pPr marL="0" indent="0">
              <a:lnSpc>
                <a:spcPct val="80000"/>
              </a:lnSpc>
              <a:spcBef>
                <a:spcPct val="0"/>
              </a:spcBef>
              <a:spcAft>
                <a:spcPts val="300"/>
              </a:spcAft>
              <a:buNone/>
              <a:defRPr lang="en-GB" sz="1200" b="1" i="0" kern="1200" cap="none" spc="0" baseline="0" smtClean="0">
                <a:solidFill>
                  <a:schemeClr val="bg2"/>
                </a:solidFill>
                <a:latin typeface="+mn-lt"/>
                <a:ea typeface="Arial" panose="020b0604020202020204" pitchFamily="34" charset="0"/>
                <a:cs typeface="Arial" panose="020b0604020202020204" pitchFamily="34" charset="0"/>
              </a:defRPr>
            </a:lvl1pPr>
            <a:lvl2pPr marL="0" indent="0">
              <a:lnSpc>
                <a:spcPct val="80000"/>
              </a:lnSpc>
              <a:spcBef>
                <a:spcPct val="0"/>
              </a:spcBef>
              <a:spcAft>
                <a:spcPts val="300"/>
              </a:spcAft>
              <a:buNone/>
              <a:defRPr lang="en-GB" sz="1200" b="0" i="0" kern="1200" cap="none" spc="0" baseline="0">
                <a:solidFill>
                  <a:schemeClr val="bg2"/>
                </a:solidFill>
                <a:latin typeface="+mn-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ct val="0"/>
              </a:spcBef>
              <a:buNone/>
              <a:defRPr/>
            </a:lvl4pPr>
            <a:lvl5pPr marL="0" indent="0">
              <a:spcBef>
                <a:spcPct val="0"/>
              </a:spcBef>
              <a:buNone/>
              <a:defRPr/>
            </a:lvl5pPr>
            <a:lvl6pPr marL="0" indent="0">
              <a:spcBef>
                <a:spcPct val="0"/>
              </a:spcBef>
              <a:buNone/>
              <a:defRPr/>
            </a:lvl6pPr>
            <a:lvl7pPr marL="0" indent="0">
              <a:spcBef>
                <a:spcPct val="0"/>
              </a:spcBef>
              <a:buNone/>
              <a:defRPr/>
            </a:lvl7pPr>
            <a:lvl8pPr marL="0" indent="0">
              <a:spcBef>
                <a:spcPct val="0"/>
              </a:spcBef>
              <a:buNone/>
              <a:defRPr/>
            </a:lvl8pPr>
            <a:lvl9pPr marL="0" indent="0">
              <a:spcBef>
                <a:spcPct val="0"/>
              </a:spcBef>
              <a:buNone/>
              <a:defRPr/>
            </a:lvl9pPr>
          </a:lstStyle>
          <a:p>
            <a:pPr lvl="0"/>
            <a:r>
              <a:rPr lang="en-US"/>
              <a:t>Presenter name</a:t>
            </a:r>
          </a:p>
          <a:p>
            <a:pPr lvl="1"/>
            <a:r>
              <a:rPr lang="en-US"/>
              <a:t>Presenter title</a:t>
            </a:r>
          </a:p>
          <a:p>
            <a:pPr lvl="1"/>
            <a:r>
              <a:rPr lang="en-US"/>
              <a:t>Date</a:t>
            </a:r>
            <a:endParaRPr lang="en-US"/>
          </a:p>
        </p:txBody>
      </p:sp>
      <p:sp>
        <p:nvSpPr>
          <p:cNvPr id="8" name="LegalEntityBox"/>
          <p:cNvSpPr txBox="1"/>
          <p:nvPr userDrawn="1">
            <p:custDataLst>
              <p:tags r:id="rId6"/>
            </p:custDataLst>
          </p:nvPr>
        </p:nvSpPr>
        <p:spPr>
          <a:xfrm>
            <a:off x="342009" y="4479925"/>
            <a:ext cx="3240000" cy="253236"/>
          </a:xfrm>
          <a:prstGeom prst="rect">
            <a:avLst/>
          </a:prstGeom>
          <a:noFill/>
        </p:spPr>
        <p:txBody>
          <a:bodyPr wrap="square" lIns="0" tIns="0" rIns="0" bIns="0" rtlCol="0" anchor="b">
            <a:noAutofit/>
          </a:bodyPr>
          <a:lstStyle/>
          <a:p>
            <a:pPr algn="l"/>
            <a:endParaRPr lang="en-US" sz="800">
              <a:solidFill>
                <a:schemeClr val="bg2"/>
              </a:solidFill>
              <a:latin typeface="+mn-lt"/>
            </a:endParaRPr>
          </a:p>
        </p:txBody>
      </p:sp>
      <p:sp>
        <p:nvSpPr>
          <p:cNvPr id="9" name="Date"/>
          <p:cNvSpPr txBox="1"/>
          <p:nvPr userDrawn="1">
            <p:custDataLst>
              <p:tags r:id="rId7"/>
            </p:custDataLst>
          </p:nvPr>
        </p:nvSpPr>
        <p:spPr>
          <a:xfrm>
            <a:off x="342000" y="4744276"/>
            <a:ext cx="3240000" cy="123111"/>
          </a:xfrm>
          <a:prstGeom prst="rect">
            <a:avLst/>
          </a:prstGeom>
          <a:noFill/>
        </p:spPr>
        <p:txBody>
          <a:bodyPr wrap="square" lIns="0" tIns="0" rIns="0" bIns="0" rtlCol="0">
            <a:noAutofit/>
          </a:bodyPr>
          <a:lstStyle/>
          <a:p>
            <a:pPr algn="l"/>
            <a:endParaRPr lang="en-US" sz="800">
              <a:solidFill>
                <a:schemeClr val="bg2"/>
              </a:solidFill>
              <a:latin typeface="+mn-lt"/>
            </a:endParaRPr>
          </a:p>
        </p:txBody>
      </p:sp>
    </p:spTree>
    <p:extLst>
      <p:ext uri="{BB962C8B-B14F-4D97-AF65-F5344CB8AC3E}">
        <p14:creationId xmlns:p14="http://schemas.microsoft.com/office/powerpoint/2010/main" val="1625947494"/>
      </p:ext>
    </p:extLst>
  </p:cSld>
  <p:clrMapOvr>
    <a:masterClrMapping/>
  </p:clrMapOvr>
  <p:transition/>
  <p:timing/>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NRF_Standard disclaimer">
    <p:spTree>
      <p:nvGrpSpPr>
        <p:cNvPr id="1" name=""/>
        <p:cNvGrpSpPr/>
        <p:nvPr/>
      </p:nvGrpSpPr>
      <p:grpSpPr>
        <a:xfrm>
          <a:off x="0" y="0"/>
          <a:ext cx="0" cy="0"/>
        </a:xfrm>
      </p:grpSpPr>
      <p:sp>
        <p:nvSpPr>
          <p:cNvPr id="6" name="Text Placeholder 21"/>
          <p:cNvSpPr txBox="1"/>
          <p:nvPr userDrawn="1">
            <p:custDataLst>
              <p:tags r:id="rId1"/>
            </p:custDataLst>
          </p:nvPr>
        </p:nvSpPr>
        <p:spPr>
          <a:xfrm>
            <a:off x="3689978" y="2700898"/>
            <a:ext cx="1797684" cy="175433"/>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ct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ct val="0"/>
              </a:spcBef>
              <a:spcAft>
                <a:spcPts val="792"/>
              </a:spcAft>
              <a:buFontTx/>
              <a:buNone/>
              <a:defRPr sz="1800" kern="1200" baseline="0">
                <a:solidFill>
                  <a:schemeClr val="bg1"/>
                </a:solidFill>
                <a:latin typeface="Arial" panose="020b0604020202020204" pitchFamily="34" charset="0"/>
                <a:ea typeface="+mn-ea"/>
                <a:cs typeface="Arial" panose="020b0604020202020204"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363538" indent="-1778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algn="ctr" fontAlgn="auto"/>
            <a:r>
              <a:rPr lang="en-US" sz="1200" b="0" i="1" kern="1200" baseline="0">
                <a:solidFill>
                  <a:schemeClr val="tx1"/>
                </a:solidFill>
                <a:latin typeface="Georgia" panose="02040502050405020303" pitchFamily="18" charset="0"/>
                <a:ea typeface="Georgia" charset="0"/>
                <a:cs typeface="Georgia" charset="0"/>
              </a:rPr>
              <a:t>Law around the world</a:t>
            </a:r>
            <a:endParaRPr lang="en-US" sz="1200" b="0" i="1" kern="1200" baseline="0">
              <a:solidFill>
                <a:schemeClr val="tx1"/>
              </a:solidFill>
              <a:latin typeface="Georgia" panose="02040502050405020303" pitchFamily="18" charset="0"/>
              <a:ea typeface="Georgia" charset="0"/>
              <a:cs typeface="Georgia" charset="0"/>
            </a:endParaRPr>
          </a:p>
        </p:txBody>
      </p:sp>
      <p:sp>
        <p:nvSpPr>
          <p:cNvPr id="7" name="Text Placeholder 22"/>
          <p:cNvSpPr txBox="1"/>
          <p:nvPr userDrawn="1">
            <p:custDataLst>
              <p:tags r:id="rId2"/>
            </p:custDataLst>
          </p:nvPr>
        </p:nvSpPr>
        <p:spPr>
          <a:xfrm>
            <a:off x="3689978" y="2950830"/>
            <a:ext cx="1797684" cy="146194"/>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ct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ct val="0"/>
              </a:spcBef>
              <a:spcAft>
                <a:spcPts val="792"/>
              </a:spcAft>
              <a:buFontTx/>
              <a:buNone/>
              <a:defRPr sz="1800" kern="1200" baseline="0">
                <a:solidFill>
                  <a:schemeClr val="bg1"/>
                </a:solidFill>
                <a:latin typeface="Arial" panose="020b0604020202020204" pitchFamily="34" charset="0"/>
                <a:ea typeface="+mn-ea"/>
                <a:cs typeface="Arial" panose="020b0604020202020204" pitchFamily="34" charset="0"/>
              </a:defRPr>
            </a:lvl2pPr>
            <a:lvl3pPr marL="187200" indent="-183600" algn="l" defTabSz="914400" rtl="0" eaLnBrk="1" latinLnBrk="0" hangingPunct="1">
              <a:lnSpc>
                <a:spcPct val="85000"/>
              </a:lnSpc>
              <a:spcBef>
                <a:spcPct val="0"/>
              </a:spcBef>
              <a:spcAft>
                <a:spcPts val="792"/>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363538" indent="-1778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5508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7380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9252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7pPr>
            <a:lvl8pPr marL="11124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1299600" indent="-183600" algn="l" defTabSz="914400" rtl="0" eaLnBrk="1" latinLnBrk="0" hangingPunct="1">
              <a:lnSpc>
                <a:spcPct val="85000"/>
              </a:lnSpc>
              <a:spcBef>
                <a:spcPct val="0"/>
              </a:spcBef>
              <a:spcAft>
                <a:spcPts val="648"/>
              </a:spcAft>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914400" rtl="0" eaLnBrk="1" fontAlgn="auto" latinLnBrk="0" hangingPunct="1">
              <a:lnSpc>
                <a:spcPct val="95000"/>
              </a:lnSpc>
              <a:spcBef>
                <a:spcPct val="0"/>
              </a:spcBef>
              <a:spcAft>
                <a:spcPts val="1056"/>
              </a:spcAft>
              <a:buClrTx/>
              <a:buSzTx/>
              <a:buFontTx/>
              <a:buNone/>
              <a:defRPr/>
            </a:pPr>
            <a:r>
              <a:rPr kumimoji="0" lang="en-US" sz="1000" b="0" i="0" u="none" strike="noStrike" kern="1200" cap="none" spc="0" normalizeH="0" baseline="0" noProof="0">
                <a:ln>
                  <a:noFill/>
                </a:ln>
                <a:solidFill>
                  <a:srgbClr val="000000"/>
                </a:solidFill>
                <a:effectLst/>
                <a:uLnTx/>
                <a:uFillTx/>
                <a:latin typeface="Georgia"/>
              </a:rPr>
              <a:t>nortonrosefulbright.com</a:t>
            </a:r>
            <a:endParaRPr kumimoji="0" lang="en-US" sz="1000" b="0" i="0" u="none" strike="noStrike" kern="1200" cap="none" spc="0" normalizeH="0" baseline="0" noProof="0">
              <a:ln>
                <a:noFill/>
              </a:ln>
              <a:solidFill>
                <a:srgbClr val="000000"/>
              </a:solidFill>
              <a:effectLst/>
              <a:uLnTx/>
              <a:uFillTx/>
              <a:latin typeface="Georgia"/>
            </a:endParaRPr>
          </a:p>
        </p:txBody>
      </p:sp>
      <p:pic>
        <p:nvPicPr>
          <p:cNvPr id="8" name="Picture 2"/>
          <p:cNvPicPr>
            <a:picLocks noChangeAspect="1" noChangeArrowheads="1"/>
          </p:cNvPicPr>
          <p:nvPr userDrawn="1">
            <p:custDataLst>
              <p:tags r:id="rId4"/>
            </p:custDataLst>
          </p:nvPr>
        </p:nvPicPr>
        <p:blipFill>
          <a:blip r:embed="rId3">
            <a:extLst>
              <a:ext uri="{28A0092B-C50C-407E-A947-70E740481C1C}">
                <a14:useLocalDpi xmlns:a14="http://schemas.microsoft.com/office/drawing/2010/main"/>
              </a:ext>
            </a:extLst>
          </a:blip>
          <a:stretch>
            <a:fillRect/>
          </a:stretch>
        </p:blipFill>
        <p:spPr bwMode="auto">
          <a:xfrm>
            <a:off x="2253033" y="1800171"/>
            <a:ext cx="4703646" cy="5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sclaimer_Shape"/>
          <p:cNvSpPr>
            <a:spLocks noGrp="1"/>
          </p:cNvSpPr>
          <p:nvPr>
            <p:ph type="body" sz="quarter" idx="10"/>
            <p:custDataLst>
              <p:tags r:id="rId5"/>
            </p:custDataLst>
          </p:nvPr>
        </p:nvSpPr>
        <p:spPr>
          <a:xfrm>
            <a:off x="342688" y="3276601"/>
            <a:ext cx="8460000" cy="1567342"/>
          </a:xfrm>
        </p:spPr>
        <p:txBody>
          <a:bodyPr anchor="b"/>
          <a:lstStyle>
            <a:lvl1pPr>
              <a:defRPr sz="80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138334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Content">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10" name="Content Placeholder 9">
            <a:extLst>
              <a:ext uri="{FF2B5EF4-FFF2-40B4-BE49-F238E27FC236}">
                <a16:creationId xmlns:a16="http://schemas.microsoft.com/office/drawing/2014/main" id="{BFA61ABC-AF9D-4655-9629-CA5659727989}"/>
              </a:ext>
            </a:extLst>
          </p:cNvPr>
          <p:cNvSpPr>
            <a:spLocks noGrp="1"/>
          </p:cNvSpPr>
          <p:nvPr>
            <p:ph sz="quarter" idx="13"/>
            <p:custDataLst>
              <p:tags r:id="rId2"/>
            </p:custDataLst>
          </p:nvPr>
        </p:nvSpPr>
        <p:spPr>
          <a:xfrm>
            <a:off x="341313" y="339725"/>
            <a:ext cx="8461375" cy="4140200"/>
          </a:xfrm>
        </p:spPr>
        <p:txBody>
          <a:bodyPr>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Box"/>
          <p:cNvSpPr txBox="1"/>
          <p:nvPr userDrawn="1">
            <p:custDataLst>
              <p:tags r:id="rId3"/>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8816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Text and chart">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4608000" y="1385888"/>
            <a:ext cx="4194000" cy="3094037"/>
          </a:xfrm>
        </p:spPr>
        <p:txBody>
          <a:bodyPr/>
          <a:lstStyle/>
          <a:p>
            <a:r>
              <a:rPr lang="en-US"/>
              <a:t>Click icon to add chart</a:t>
            </a:r>
            <a:endParaRPr lang="en-US"/>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8"/>
            <a:ext cx="4194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4"/>
            </p:custDataLst>
          </p:nvPr>
        </p:nvSpPr>
        <p:spPr/>
        <p:txBody>
          <a:bodyPr/>
          <a:lstStyle/>
          <a:p>
            <a:r>
              <a:rPr lang="en-US"/>
              <a:t>Click to edit Master title style</a:t>
            </a:r>
            <a:endParaRPr lang="en-US"/>
          </a:p>
        </p:txBody>
      </p:sp>
      <p:sp>
        <p:nvSpPr>
          <p:cNvPr id="8"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874223"/>
      </p:ext>
    </p:extLst>
  </p:cSld>
  <p:clrMapOvr>
    <a:masterClrMapping/>
  </p:clrMapOvr>
  <p:transition/>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Page width chart">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338138" y="1385887"/>
            <a:ext cx="8463862" cy="3094037"/>
          </a:xfrm>
        </p:spPr>
        <p:txBody>
          <a:bodyPr/>
          <a:lstStyle/>
          <a:p>
            <a:r>
              <a:rPr lang="en-US"/>
              <a:t>Click icon to add chart</a:t>
            </a:r>
            <a:endParaRPr lang="en-US"/>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3"/>
            </p:custDataLst>
          </p:nvPr>
        </p:nvSpPr>
        <p:spPr/>
        <p:txBody>
          <a:bodyPr/>
          <a:lstStyle/>
          <a:p>
            <a:r>
              <a:rPr lang="en-US"/>
              <a:t>Click to edit Master title style</a:t>
            </a:r>
            <a:endParaRPr lang="en-US"/>
          </a:p>
        </p:txBody>
      </p:sp>
      <p:sp>
        <p:nvSpPr>
          <p:cNvPr id="6"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677049"/>
      </p:ext>
    </p:extLst>
  </p:cSld>
  <p:clrMapOvr>
    <a:masterClrMapping/>
  </p:clrMapOvr>
  <p:transition/>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Text and image (1/2)">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2000" y="1385887"/>
            <a:ext cx="4194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4608000" y="341312"/>
            <a:ext cx="4194000" cy="4138612"/>
          </a:xfrm>
        </p:spPr>
        <p:txBody>
          <a:bodyPr/>
          <a:lstStyle>
            <a:lvl1pPr marL="0" indent="0">
              <a:buNone/>
              <a:defRPr sz="1000" baseline="0"/>
            </a:lvl1pPr>
          </a:lstStyle>
          <a:p>
            <a:r>
              <a:rPr lang="en-US"/>
              <a:t>Click Picture button on NRF tab to insert picture</a:t>
            </a:r>
            <a:endParaRPr lang="en-US"/>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342000" y="341312"/>
            <a:ext cx="4194000" cy="523875"/>
          </a:xfrm>
        </p:spPr>
        <p:txBody>
          <a:bodyPr/>
          <a:lstStyle/>
          <a:p>
            <a:r>
              <a:rPr lang="en-US"/>
              <a:t>Click to edit Master title style</a:t>
            </a:r>
            <a:endParaRPr lang="en-US"/>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895453"/>
      </p:ext>
    </p:extLst>
  </p:cSld>
  <p:clrMapOvr>
    <a:masterClrMapping/>
  </p:clrMapOvr>
  <p:transition/>
  <p:timing/>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Text and image (1/3)">
    <p:spTree>
      <p:nvGrpSpPr>
        <p:cNvPr id="1" name=""/>
        <p:cNvGrpSpPr/>
        <p:nvPr/>
      </p:nvGrpSpPr>
      <p:grpSpPr>
        <a:xfrm>
          <a:off x="0" y="0"/>
          <a: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t>‹#›</a:t>
            </a:fld>
            <a:endParaRPr lang="en-US"/>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1999" y="1385887"/>
            <a:ext cx="5172975"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5638800" y="341312"/>
            <a:ext cx="3163199" cy="4138612"/>
          </a:xfrm>
        </p:spPr>
        <p:txBody>
          <a:bodyPr/>
          <a:lstStyle>
            <a:lvl1pPr marL="0" indent="0">
              <a:buNone/>
              <a:defRPr sz="1000" baseline="0"/>
            </a:lvl1pPr>
          </a:lstStyle>
          <a:p>
            <a:r>
              <a:rPr lang="en-US"/>
              <a:t>Click Picture button on NRF tab to insert picture</a:t>
            </a:r>
            <a:endParaRPr lang="en-US"/>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342000" y="341312"/>
            <a:ext cx="4194000" cy="523875"/>
          </a:xfrm>
        </p:spPr>
        <p:txBody>
          <a:bodyPr/>
          <a:lstStyle/>
          <a:p>
            <a:r>
              <a:rPr lang="en-US"/>
              <a:t>Click to edit Master title style</a:t>
            </a:r>
            <a:endParaRPr lang="en-US"/>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488109"/>
      </p:ext>
    </p:extLst>
  </p:cSld>
  <p:clrMapOvr>
    <a:masterClrMapping/>
  </p:clrMapOvr>
  <p:transition/>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C3DC3C2A-CCC9-4BA2-92E4-F61D2813457D}"/>
              </a:ext>
            </a:extLst>
          </p:cNvPr>
          <p:cNvSpPr>
            <a:spLocks noGrp="1"/>
          </p:cNvSpPr>
          <p:nvPr>
            <p:ph type="title"/>
          </p:nvPr>
        </p:nvSpPr>
        <p:spPr/>
        <p:txBody>
          <a:bodyPr/>
          <a:lstStyle/>
          <a:p>
            <a:r>
              <a:rPr lang="en-US"/>
              <a:t>Click to edit Master title style</a:t>
            </a:r>
            <a:endParaRPr lang="en-US"/>
          </a:p>
        </p:txBody>
      </p:sp>
      <p:sp>
        <p:nvSpPr>
          <p:cNvPr id="5" name="Slide Number Placeholder 4">
            <a:extLst>
              <a:ext uri="{FF2B5EF4-FFF2-40B4-BE49-F238E27FC236}">
                <a16:creationId xmlns:a16="http://schemas.microsoft.com/office/drawing/2014/main" id="{E25C414D-FF50-4280-9436-FC7A771F00B3}"/>
              </a:ext>
            </a:extLst>
          </p:cNvPr>
          <p:cNvSpPr>
            <a:spLocks noGrp="1"/>
          </p:cNvSpPr>
          <p:nvPr>
            <p:ph type="sldNum" sz="quarter" idx="12"/>
          </p:nvPr>
        </p:nvSpPr>
        <p:spPr/>
        <p:txBody>
          <a:bodyPr/>
          <a:lstStyle/>
          <a:p>
            <a:fld id="{8AE658E8-9B3B-41CF-9D54-C22306B86F23}" type="slidenum">
              <a:rPr lang="en-US" smtClean="0"/>
              <a:t>‹#›</a:t>
            </a:fld>
            <a:endParaRPr lang="en-US"/>
          </a:p>
        </p:txBody>
      </p:sp>
      <p:sp>
        <p:nvSpPr>
          <p:cNvPr id="6" name="FooterBox"/>
          <p:cNvSpPr txBox="1"/>
          <p:nvPr userDrawn="1">
            <p:custDataLst>
              <p:tags r:id="rId1"/>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073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NRF_Summary highlights panel">
    <p:spTree>
      <p:nvGrpSpPr>
        <p:cNvPr id="1" name=""/>
        <p:cNvGrpSpPr/>
        <p:nvPr/>
      </p:nvGrpSpPr>
      <p:grpSpPr>
        <a:xfrm>
          <a:off x="0" y="0"/>
          <a:ext cx="0" cy="0"/>
        </a:xfrm>
      </p:grpSpPr>
      <p:sp>
        <p:nvSpPr>
          <p:cNvPr id="7" name="Rectangle 6">
            <a:extLst>
              <a:ext uri="{FF2B5EF4-FFF2-40B4-BE49-F238E27FC236}">
                <a16:creationId xmlns:a16="http://schemas.microsoft.com/office/drawing/2014/main" id="{DFFBFF40-A2D9-4DF8-898E-F4F9836512C2}"/>
              </a:ext>
            </a:extLst>
          </p:cNvPr>
          <p:cNvSpPr/>
          <p:nvPr userDrawn="1">
            <p:custDataLst>
              <p:tags r:id="rId1"/>
            </p:custDataLst>
          </p:nvPr>
        </p:nvSpPr>
        <p:spPr>
          <a:xfrm>
            <a:off x="6372000" y="0"/>
            <a:ext cx="2772000" cy="5143500"/>
          </a:xfrm>
          <a:prstGeom prst="rect">
            <a:avLst/>
          </a:prstGeom>
          <a:solidFill>
            <a:srgbClr val="7DA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t>‹#›</a:t>
            </a:fld>
            <a:endParaRPr lang="en-US"/>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7"/>
            <a:ext cx="56143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B945697F-44E3-4F13-BCC9-305030C397B5}"/>
              </a:ext>
            </a:extLst>
          </p:cNvPr>
          <p:cNvSpPr>
            <a:spLocks noGrp="1"/>
          </p:cNvSpPr>
          <p:nvPr>
            <p:ph type="body" sz="quarter" idx="15"/>
            <p:custDataLst>
              <p:tags r:id="rId4"/>
            </p:custDataLst>
          </p:nvPr>
        </p:nvSpPr>
        <p:spPr>
          <a:xfrm>
            <a:off x="6742113" y="1385888"/>
            <a:ext cx="2060575" cy="3060000"/>
          </a:xfrm>
        </p:spPr>
        <p:txBody>
          <a:bodyPr>
            <a:normAutofit/>
          </a:bodyPr>
          <a:lstStyle>
            <a:lvl1pPr>
              <a:buClr>
                <a:schemeClr val="bg1"/>
              </a:buClr>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buClr>
                <a:schemeClr val="bg1"/>
              </a:buClr>
              <a:defRPr sz="1200">
                <a:solidFill>
                  <a:schemeClr val="bg1"/>
                </a:solidFill>
              </a:defRPr>
            </a:lvl6pPr>
            <a:lvl7pPr>
              <a:buClr>
                <a:schemeClr val="bg1"/>
              </a:buClr>
              <a:defRPr sz="1200">
                <a:solidFill>
                  <a:schemeClr val="bg1"/>
                </a:solidFill>
              </a:defRPr>
            </a:lvl7pPr>
            <a:lvl8pPr>
              <a:buClr>
                <a:schemeClr val="bg1"/>
              </a:buClr>
              <a:defRPr sz="1200">
                <a:solidFill>
                  <a:schemeClr val="bg1"/>
                </a:solidFill>
              </a:defRPr>
            </a:lvl8pPr>
            <a:lvl9pPr>
              <a:buClr>
                <a:schemeClr val="bg1"/>
              </a:buClr>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A4CA4E84-1DFF-4D12-9672-1CFE2383312A}"/>
              </a:ext>
            </a:extLst>
          </p:cNvPr>
          <p:cNvGrpSpPr/>
          <p:nvPr userDrawn="1">
            <p:custDataLst>
              <p:tags r:id="rId5"/>
            </p:custDataLst>
          </p:nvPr>
        </p:nvGrpSpPr>
        <p:grpSpPr>
          <a:xfrm>
            <a:off x="8450705" y="4587368"/>
            <a:ext cx="351983" cy="256429"/>
            <a:chOff x="8450705" y="4587368"/>
            <a:chExt cx="351983" cy="256429"/>
          </a:xfrm>
        </p:grpSpPr>
        <p:sp>
          <p:nvSpPr>
            <p:cNvPr id="12" name="Freeform 6">
              <a:extLst>
                <a:ext uri="{FF2B5EF4-FFF2-40B4-BE49-F238E27FC236}">
                  <a16:creationId xmlns:a16="http://schemas.microsoft.com/office/drawing/2014/main" id="{50B19C26-129B-49DC-B945-281A8402F2E3}"/>
                </a:ext>
              </a:extLst>
            </p:cNvPr>
            <p:cNvSpPr/>
            <p:nvPr/>
          </p:nvSpPr>
          <p:spPr bwMode="auto">
            <a:xfrm>
              <a:off x="8450705" y="4587368"/>
              <a:ext cx="152663" cy="106752"/>
            </a:xfrm>
            <a:custGeom>
              <a:gdLst>
                <a:gd name="T0" fmla="*/ 0 w 409"/>
                <a:gd name="T1" fmla="*/ 286 h 286"/>
                <a:gd name="T2" fmla="*/ 206 w 409"/>
                <a:gd name="T3" fmla="*/ 130 h 286"/>
                <a:gd name="T4" fmla="*/ 409 w 409"/>
                <a:gd name="T5" fmla="*/ 286 h 286"/>
                <a:gd name="T6" fmla="*/ 206 w 409"/>
                <a:gd name="T7" fmla="*/ 0 h 286"/>
                <a:gd name="T8" fmla="*/ 0 w 409"/>
                <a:gd name="T9" fmla="*/ 286 h 286"/>
              </a:gd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6">
              <a:extLst>
                <a:ext uri="{FF2B5EF4-FFF2-40B4-BE49-F238E27FC236}">
                  <a16:creationId xmlns:a16="http://schemas.microsoft.com/office/drawing/2014/main" id="{1B41DCE9-C5DE-45D9-AF49-6345A1C9994E}"/>
                </a:ext>
              </a:extLst>
            </p:cNvPr>
            <p:cNvSpPr/>
            <p:nvPr/>
          </p:nvSpPr>
          <p:spPr bwMode="auto">
            <a:xfrm>
              <a:off x="8471981" y="4707931"/>
              <a:ext cx="110111" cy="135866"/>
            </a:xfrm>
            <a:custGeom>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90887D97-C7F4-4871-BD02-EBCE72407F0E}"/>
                </a:ext>
              </a:extLst>
            </p:cNvPr>
            <p:cNvSpPr/>
            <p:nvPr/>
          </p:nvSpPr>
          <p:spPr bwMode="auto">
            <a:xfrm>
              <a:off x="8708254" y="4707931"/>
              <a:ext cx="94434" cy="133253"/>
            </a:xfrm>
            <a:custGeom>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8B4A2873-0F76-43D6-B232-F293BBA62257}"/>
                </a:ext>
              </a:extLst>
            </p:cNvPr>
            <p:cNvSpPr/>
            <p:nvPr/>
          </p:nvSpPr>
          <p:spPr bwMode="auto">
            <a:xfrm>
              <a:off x="8597396" y="4707931"/>
              <a:ext cx="102273" cy="135866"/>
            </a:xfrm>
            <a:custGeom>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9238DB03-4A68-4197-A79D-CB612CDC390F}"/>
              </a:ext>
            </a:extLst>
          </p:cNvPr>
          <p:cNvSpPr>
            <a:spLocks noGrp="1"/>
          </p:cNvSpPr>
          <p:nvPr>
            <p:ph type="title"/>
            <p:custDataLst>
              <p:tags r:id="rId6"/>
            </p:custDataLst>
          </p:nvPr>
        </p:nvSpPr>
        <p:spPr>
          <a:xfrm>
            <a:off x="342000" y="341312"/>
            <a:ext cx="5616000" cy="523875"/>
          </a:xfrm>
        </p:spPr>
        <p:txBody>
          <a:bodyPr/>
          <a:lstStyle/>
          <a:p>
            <a:r>
              <a:rPr lang="en-US"/>
              <a:t>Click to edit Master title style</a:t>
            </a:r>
            <a:endParaRPr lang="en-US"/>
          </a:p>
        </p:txBody>
      </p:sp>
      <p:sp>
        <p:nvSpPr>
          <p:cNvPr id="16"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29498"/>
      </p:ext>
    </p:extLst>
  </p:cSld>
  <p:clrMapOvr>
    <a:masterClrMapping/>
  </p:clrMapOvr>
  <p:transition/>
  <p:timing/>
  <p:extLst>
    <p:ext uri="{DCECCB84-F9BA-43D5-87BE-67443E8EF086}">
      <p15:sldGuideLst xmlns:p15="http://schemas.microsoft.com/office/powerpoint/2012/main"/>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tags" Target="../tags/tag149.xml" /><Relationship Id="rId28" Type="http://schemas.openxmlformats.org/officeDocument/2006/relationships/tags" Target="../tags/tag150.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5" name="Text Placeholder 4">
            <a:extLst>
              <a:ext uri="{FF2B5EF4-FFF2-40B4-BE49-F238E27FC236}">
                <a16:creationId xmlns:a16="http://schemas.microsoft.com/office/drawing/2014/main" id="{30995192-0BF5-774E-8F4F-45D2BEE65B13}"/>
              </a:ext>
            </a:extLst>
          </p:cNvPr>
          <p:cNvSpPr>
            <a:spLocks noGrp="1"/>
          </p:cNvSpPr>
          <p:nvPr>
            <p:ph type="body" idx="1"/>
            <p:custDataLst>
              <p:tags r:id="rId27"/>
            </p:custDataLst>
          </p:nvPr>
        </p:nvSpPr>
        <p:spPr>
          <a:xfrm>
            <a:off x="342000" y="1385888"/>
            <a:ext cx="8460000" cy="3094037"/>
          </a:xfrm>
          <a:prstGeom prst="rect">
            <a:avLst/>
          </a:prstGeom>
        </p:spPr>
        <p:txBody>
          <a:bodyPr vert="horz" lIns="0" tIns="0" rIns="0" bIns="0" rtlCol="0">
            <a:noAutofit/>
          </a:bodyPr>
          <a:lstStyle/>
          <a:p>
            <a:pPr lvl="0"/>
            <a:r>
              <a:rPr lang="en-US"/>
              <a:t>Edit Master text styles </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 name="Title Placeholder 1">
            <a:extLst>
              <a:ext uri="{FF2B5EF4-FFF2-40B4-BE49-F238E27FC236}">
                <a16:creationId xmlns:a16="http://schemas.microsoft.com/office/drawing/2014/main" id="{A6632C28-DBD7-4EC8-9C1F-70E8A83C60FD}"/>
              </a:ext>
            </a:extLst>
          </p:cNvPr>
          <p:cNvSpPr>
            <a:spLocks noGrp="1"/>
          </p:cNvSpPr>
          <p:nvPr>
            <p:ph type="title"/>
            <p:custDataLst>
              <p:tags r:id="rId28"/>
            </p:custDataLst>
          </p:nvPr>
        </p:nvSpPr>
        <p:spPr>
          <a:xfrm>
            <a:off x="342000" y="341312"/>
            <a:ext cx="8460000" cy="523875"/>
          </a:xfrm>
          <a:prstGeom prst="rect">
            <a:avLst/>
          </a:prstGeom>
        </p:spPr>
        <p:txBody>
          <a:bodyPr vert="horz" lIns="0" tIns="0" rIns="0" bIns="0" rtlCol="0" anchor="t">
            <a:noAutofit/>
          </a:bodyPr>
          <a:lstStyle/>
          <a:p>
            <a:r>
              <a:rPr lang="en-US"/>
              <a:t>Click to edit Master title style</a:t>
            </a:r>
            <a:endParaRPr lang="en-US"/>
          </a:p>
        </p:txBody>
      </p:sp>
      <p:sp>
        <p:nvSpPr>
          <p:cNvPr id="6" name="Footer Placeholder 5">
            <a:extLst>
              <a:ext uri="{FF2B5EF4-FFF2-40B4-BE49-F238E27FC236}">
                <a16:creationId xmlns:a16="http://schemas.microsoft.com/office/drawing/2014/main" id="{EA1123B9-2524-4BDC-9A39-F8C693D9CF32}"/>
              </a:ext>
            </a:extLst>
          </p:cNvPr>
          <p:cNvSpPr>
            <a:spLocks noGrp="1"/>
          </p:cNvSpPr>
          <p:nvPr>
            <p:ph type="ftr" sz="quarter" idx="3"/>
          </p:nvPr>
        </p:nvSpPr>
        <p:spPr>
          <a:xfrm>
            <a:off x="607038" y="4744275"/>
            <a:ext cx="3924000" cy="123111"/>
          </a:xfrm>
          <a:prstGeom prst="rect">
            <a:avLst/>
          </a:prstGeom>
        </p:spPr>
        <p:txBody>
          <a:bodyPr vert="horz" lIns="0" tIns="0" rIns="0" bIns="0" rtlCol="0" anchor="t" anchorCtr="0">
            <a:noAutofit/>
          </a:bodyPr>
          <a:lstStyle>
            <a:lvl1pPr algn="l">
              <a:defRPr sz="800">
                <a:solidFill>
                  <a:schemeClr val="bg2"/>
                </a:solidFill>
              </a:defRPr>
            </a:lvl1pPr>
          </a:lstStyle>
          <a:p>
            <a:endParaRPr lang="en-US"/>
          </a:p>
        </p:txBody>
      </p:sp>
      <p:sp>
        <p:nvSpPr>
          <p:cNvPr id="7" name="Slide Number Placeholder 6">
            <a:extLst>
              <a:ext uri="{FF2B5EF4-FFF2-40B4-BE49-F238E27FC236}">
                <a16:creationId xmlns:a16="http://schemas.microsoft.com/office/drawing/2014/main" id="{DB30E324-5A17-4C51-B7E8-22811E6DEA83}"/>
              </a:ext>
            </a:extLst>
          </p:cNvPr>
          <p:cNvSpPr>
            <a:spLocks noGrp="1"/>
          </p:cNvSpPr>
          <p:nvPr>
            <p:ph type="sldNum" sz="quarter" idx="4"/>
          </p:nvPr>
        </p:nvSpPr>
        <p:spPr>
          <a:xfrm>
            <a:off x="338138" y="4744275"/>
            <a:ext cx="180000" cy="123111"/>
          </a:xfrm>
          <a:prstGeom prst="rect">
            <a:avLst/>
          </a:prstGeom>
        </p:spPr>
        <p:txBody>
          <a:bodyPr vert="horz" lIns="0" tIns="0" rIns="0" bIns="0" rtlCol="0" anchor="t" anchorCtr="0">
            <a:noAutofit/>
          </a:bodyPr>
          <a:lstStyle>
            <a:lvl1pPr algn="l">
              <a:defRPr sz="800" b="1">
                <a:solidFill>
                  <a:schemeClr val="accent4"/>
                </a:solidFill>
              </a:defRPr>
            </a:lvl1pPr>
          </a:lstStyle>
          <a:p>
            <a:fld id="{8AE658E8-9B3B-41CF-9D54-C22306B86F23}" type="slidenum">
              <a:rPr lang="en-US" smtClean="0"/>
              <a:t>‹#›</a:t>
            </a:fld>
            <a:endParaRPr lang="en-US"/>
          </a:p>
        </p:txBody>
      </p:sp>
      <p:grpSp>
        <p:nvGrpSpPr>
          <p:cNvPr id="9" name="Group 5">
            <a:extLst>
              <a:ext uri="{FF2B5EF4-FFF2-40B4-BE49-F238E27FC236}">
                <a16:creationId xmlns:a16="http://schemas.microsoft.com/office/drawing/2014/main" id="{0FF9FBED-19A2-4AB6-9DAE-39D293F7AC93}"/>
              </a:ext>
            </a:extLst>
          </p:cNvPr>
          <p:cNvGrpSpPr>
            <a:grpSpLocks noChangeAspect="1"/>
          </p:cNvGrpSpPr>
          <p:nvPr/>
        </p:nvGrpSpPr>
        <p:grpSpPr>
          <a:xfrm>
            <a:off x="8450705" y="4587368"/>
            <a:ext cx="351983" cy="256429"/>
            <a:chOff x="2400" y="1820"/>
            <a:chExt cx="943" cy="687"/>
          </a:xfrm>
        </p:grpSpPr>
        <p:sp>
          <p:nvSpPr>
            <p:cNvPr id="10" name="Freeform 6">
              <a:extLst>
                <a:ext uri="{FF2B5EF4-FFF2-40B4-BE49-F238E27FC236}">
                  <a16:creationId xmlns:a16="http://schemas.microsoft.com/office/drawing/2014/main" id="{5A45C856-F6CB-4DA1-86AE-ABFF50F1E260}"/>
                </a:ext>
              </a:extLst>
            </p:cNvPr>
            <p:cNvSpPr/>
            <p:nvPr/>
          </p:nvSpPr>
          <p:spPr bwMode="auto">
            <a:xfrm>
              <a:off x="2400" y="1820"/>
              <a:ext cx="409" cy="286"/>
            </a:xfrm>
            <a:custGeom>
              <a:gdLst>
                <a:gd name="T0" fmla="*/ 0 w 409"/>
                <a:gd name="T1" fmla="*/ 286 h 286"/>
                <a:gd name="T2" fmla="*/ 206 w 409"/>
                <a:gd name="T3" fmla="*/ 130 h 286"/>
                <a:gd name="T4" fmla="*/ 409 w 409"/>
                <a:gd name="T5" fmla="*/ 286 h 286"/>
                <a:gd name="T6" fmla="*/ 206 w 409"/>
                <a:gd name="T7" fmla="*/ 0 h 286"/>
                <a:gd name="T8" fmla="*/ 0 w 409"/>
                <a:gd name="T9" fmla="*/ 286 h 286"/>
              </a:gd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rgbClr val="B18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D53C7AEC-0396-410D-91AD-9D9C024197A3}"/>
                </a:ext>
              </a:extLst>
            </p:cNvPr>
            <p:cNvSpPr/>
            <p:nvPr/>
          </p:nvSpPr>
          <p:spPr bwMode="auto">
            <a:xfrm>
              <a:off x="2457" y="2143"/>
              <a:ext cx="295" cy="364"/>
            </a:xfrm>
            <a:custGeom>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046909CF-76A9-493A-9CB9-B01A9AF27BD8}"/>
                </a:ext>
              </a:extLst>
            </p:cNvPr>
            <p:cNvSpPr/>
            <p:nvPr/>
          </p:nvSpPr>
          <p:spPr bwMode="auto">
            <a:xfrm>
              <a:off x="3090" y="2143"/>
              <a:ext cx="253" cy="357"/>
            </a:xfrm>
            <a:custGeom>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2E850878-EB36-408C-BFFC-1AD84DC9F3D1}"/>
                </a:ext>
              </a:extLst>
            </p:cNvPr>
            <p:cNvSpPr/>
            <p:nvPr/>
          </p:nvSpPr>
          <p:spPr bwMode="auto">
            <a:xfrm>
              <a:off x="2793" y="2143"/>
              <a:ext cx="274" cy="364"/>
            </a:xfrm>
            <a:custGeom>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81294679"/>
      </p:ext>
    </p:extLst>
  </p:cSld>
  <p:clrMap bg1="lt1" tx1="dk1" bg2="lt2" tx2="dk2" accent1="accent1" accent2="accent2" accent3="accent3" accent4="accent4" accent5="accent5" accent6="accent6" hlink="hlink" folHlink="folHlink"/>
  <p:sldLayoutIdLst>
    <p:sldLayoutId id="2147483939" r:id="rId1"/>
    <p:sldLayoutId id="2147483936" r:id="rId2"/>
    <p:sldLayoutId id="2147483937" r:id="rId3"/>
    <p:sldLayoutId id="2147483935" r:id="rId4"/>
    <p:sldLayoutId id="2147483955" r:id="rId5"/>
    <p:sldLayoutId id="2147483938" r:id="rId6"/>
    <p:sldLayoutId id="2147483953" r:id="rId7"/>
    <p:sldLayoutId id="2147483950" r:id="rId8"/>
    <p:sldLayoutId id="2147483941" r:id="rId9"/>
    <p:sldLayoutId id="2147483942" r:id="rId10"/>
    <p:sldLayoutId id="2147483943" r:id="rId11"/>
    <p:sldLayoutId id="2147483930" r:id="rId12"/>
    <p:sldLayoutId id="2147483931" r:id="rId13"/>
    <p:sldLayoutId id="2147483932" r:id="rId14"/>
    <p:sldLayoutId id="2147483949" r:id="rId15"/>
    <p:sldLayoutId id="2147483933" r:id="rId16"/>
    <p:sldLayoutId id="2147483934" r:id="rId17"/>
    <p:sldLayoutId id="2147483863" r:id="rId18"/>
    <p:sldLayoutId id="2147483944" r:id="rId19"/>
    <p:sldLayoutId id="2147483945" r:id="rId20"/>
    <p:sldLayoutId id="2147483951" r:id="rId21"/>
    <p:sldLayoutId id="2147483917" r:id="rId22"/>
    <p:sldLayoutId id="2147483948" r:id="rId23"/>
    <p:sldLayoutId id="2147483940" r:id="rId24"/>
    <p:sldLayoutId id="2147483929" r:id="rId25"/>
    <p:sldLayoutId id="2147483952" r:id="rId26"/>
  </p:sldLayoutIdLst>
  <p:transition/>
  <p:timing/>
  <p:hf sldNum="0" hdr="0" ftr="0"/>
  <p:txStyles>
    <p:titleStyle>
      <a:lvl1pPr algn="l" defTabSz="914400" rtl="0" eaLnBrk="1" latinLnBrk="0" hangingPunct="1">
        <a:lnSpc>
          <a:spcPct val="100000"/>
        </a:lnSpc>
        <a:spcBef>
          <a:spcPct val="0"/>
        </a:spcBef>
        <a:buNone/>
        <a:defRPr lang="en-US" sz="2400" b="1" kern="1200" baseline="0">
          <a:solidFill>
            <a:schemeClr val="tx2"/>
          </a:solidFill>
          <a:latin typeface="+mj-lt"/>
          <a:ea typeface="Georgia" charset="0"/>
          <a:cs typeface="Georgia" charset="0"/>
        </a:defRPr>
      </a:lvl1pPr>
    </p:titleStyle>
    <p:body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1.xml" /><Relationship Id="rId3" Type="http://schemas.openxmlformats.org/officeDocument/2006/relationships/image" Target="../media/image4.jpeg" /><Relationship Id="rId4" Type="http://schemas.openxmlformats.org/officeDocument/2006/relationships/tags" Target="../tags/tag151.xml" /><Relationship Id="rId5" Type="http://schemas.openxmlformats.org/officeDocument/2006/relationships/tags" Target="../tags/tag152.xml" /><Relationship Id="rId6" Type="http://schemas.openxmlformats.org/officeDocument/2006/relationships/tags" Target="../tags/tag153.xml" /><Relationship Id="rId7" Type="http://schemas.openxmlformats.org/officeDocument/2006/relationships/tags" Target="../tags/tag154.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tags" Target="../tags/tag184.xml" /><Relationship Id="rId4" Type="http://schemas.openxmlformats.org/officeDocument/2006/relationships/tags" Target="../tags/tag185.xml" /><Relationship Id="rId5" Type="http://schemas.openxmlformats.org/officeDocument/2006/relationships/image" Target="../media/image15.png" /><Relationship Id="rId6" Type="http://schemas.openxmlformats.org/officeDocument/2006/relationships/tags" Target="../tags/tag186.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tags" Target="../tags/tag187.xml" /><Relationship Id="rId4" Type="http://schemas.openxmlformats.org/officeDocument/2006/relationships/tags" Target="../tags/tag188.xml" /><Relationship Id="rId5" Type="http://schemas.openxmlformats.org/officeDocument/2006/relationships/image" Target="../media/image16.png" /><Relationship Id="rId6" Type="http://schemas.openxmlformats.org/officeDocument/2006/relationships/tags" Target="../tags/tag18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tags" Target="../tags/tag190.xml" /><Relationship Id="rId4" Type="http://schemas.openxmlformats.org/officeDocument/2006/relationships/image" Target="../media/image17.png" /><Relationship Id="rId5" Type="http://schemas.openxmlformats.org/officeDocument/2006/relationships/tags" Target="../tags/tag191.xml" /><Relationship Id="rId6" Type="http://schemas.openxmlformats.org/officeDocument/2006/relationships/tags" Target="../tags/tag19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tags" Target="../tags/tag193.xml" /><Relationship Id="rId4" Type="http://schemas.openxmlformats.org/officeDocument/2006/relationships/tags" Target="../tags/tag194.xml" /><Relationship Id="rId5" Type="http://schemas.openxmlformats.org/officeDocument/2006/relationships/image" Target="../media/image18.png" /><Relationship Id="rId6" Type="http://schemas.openxmlformats.org/officeDocument/2006/relationships/tags" Target="../tags/tag19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tags" Target="../tags/tag196.xml" /><Relationship Id="rId4" Type="http://schemas.openxmlformats.org/officeDocument/2006/relationships/tags" Target="../tags/tag197.xml" /><Relationship Id="rId5" Type="http://schemas.openxmlformats.org/officeDocument/2006/relationships/tags" Target="../tags/tag19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tags" Target="../tags/tag199.xml" /><Relationship Id="rId4" Type="http://schemas.openxmlformats.org/officeDocument/2006/relationships/tags" Target="../tags/tag200.xml" /><Relationship Id="rId5" Type="http://schemas.openxmlformats.org/officeDocument/2006/relationships/tags" Target="../tags/tag20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tags" Target="../tags/tag202.xml" /><Relationship Id="rId4" Type="http://schemas.openxmlformats.org/officeDocument/2006/relationships/tags" Target="../tags/tag203.xml" /><Relationship Id="rId5" Type="http://schemas.openxmlformats.org/officeDocument/2006/relationships/tags" Target="../tags/tag20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17.xml" /><Relationship Id="rId3" Type="http://schemas.openxmlformats.org/officeDocument/2006/relationships/tags" Target="../tags/tag205.xml" /><Relationship Id="rId4" Type="http://schemas.openxmlformats.org/officeDocument/2006/relationships/tags" Target="../tags/tag206.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 Id="rId3" Type="http://schemas.openxmlformats.org/officeDocument/2006/relationships/tags" Target="../tags/tag155.xml" /><Relationship Id="rId4" Type="http://schemas.openxmlformats.org/officeDocument/2006/relationships/tags" Target="../tags/tag156.xml" /><Relationship Id="rId5" Type="http://schemas.openxmlformats.org/officeDocument/2006/relationships/image" Target="../media/image5.jpeg" /><Relationship Id="rId6" Type="http://schemas.openxmlformats.org/officeDocument/2006/relationships/tags" Target="../tags/tag15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tags" Target="../tags/tag158.xml" /><Relationship Id="rId4" Type="http://schemas.openxmlformats.org/officeDocument/2006/relationships/tags" Target="../tags/tag159.xml" /><Relationship Id="rId5" Type="http://schemas.openxmlformats.org/officeDocument/2006/relationships/image" Target="../media/image6.jpeg" /><Relationship Id="rId6" Type="http://schemas.openxmlformats.org/officeDocument/2006/relationships/tags" Target="../tags/tag16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tags" Target="../tags/tag161.xml" /><Relationship Id="rId4" Type="http://schemas.openxmlformats.org/officeDocument/2006/relationships/tags" Target="../tags/tag162.xml" /><Relationship Id="rId5" Type="http://schemas.openxmlformats.org/officeDocument/2006/relationships/image" Target="../media/image7.png" /><Relationship Id="rId6" Type="http://schemas.openxmlformats.org/officeDocument/2006/relationships/tags" Target="../tags/tag163.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tags" Target="../tags/tag164.xml" /><Relationship Id="rId5" Type="http://schemas.openxmlformats.org/officeDocument/2006/relationships/tags" Target="../tags/tag165.xml" /><Relationship Id="rId6" Type="http://schemas.openxmlformats.org/officeDocument/2006/relationships/tags" Target="../tags/tag16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 Id="rId3" Type="http://schemas.openxmlformats.org/officeDocument/2006/relationships/tags" Target="../tags/tag167.xml" /><Relationship Id="rId4" Type="http://schemas.openxmlformats.org/officeDocument/2006/relationships/tags" Target="../tags/tag168.xml" /><Relationship Id="rId5" Type="http://schemas.openxmlformats.org/officeDocument/2006/relationships/tags" Target="../tags/tag169.xml" /><Relationship Id="rId6" Type="http://schemas.openxmlformats.org/officeDocument/2006/relationships/image" Target="../media/image9.jpeg" /><Relationship Id="rId7" Type="http://schemas.openxmlformats.org/officeDocument/2006/relationships/tags" Target="../tags/tag170.xml" /><Relationship Id="rId8" Type="http://schemas.openxmlformats.org/officeDocument/2006/relationships/image" Target="../media/image10.jpeg" /><Relationship Id="rId9" Type="http://schemas.openxmlformats.org/officeDocument/2006/relationships/tags" Target="../tags/tag17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7.xml" /><Relationship Id="rId3" Type="http://schemas.openxmlformats.org/officeDocument/2006/relationships/image" Target="../media/image11.jpeg" /><Relationship Id="rId4" Type="http://schemas.openxmlformats.org/officeDocument/2006/relationships/tags" Target="../tags/tag172.xml" /><Relationship Id="rId5" Type="http://schemas.openxmlformats.org/officeDocument/2006/relationships/tags" Target="../tags/tag173.xml" /><Relationship Id="rId6" Type="http://schemas.openxmlformats.org/officeDocument/2006/relationships/tags" Target="../tags/tag174.xml" /><Relationship Id="rId7" Type="http://schemas.openxmlformats.org/officeDocument/2006/relationships/tags" Target="../tags/tag17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tags" Target="../tags/tag176.xml" /><Relationship Id="rId4" Type="http://schemas.openxmlformats.org/officeDocument/2006/relationships/tags" Target="../tags/tag177.xml" /><Relationship Id="rId5" Type="http://schemas.openxmlformats.org/officeDocument/2006/relationships/image" Target="../media/image12.png" /><Relationship Id="rId6" Type="http://schemas.openxmlformats.org/officeDocument/2006/relationships/tags" Target="../tags/tag17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9.xml" /><Relationship Id="rId3" Type="http://schemas.openxmlformats.org/officeDocument/2006/relationships/tags" Target="../tags/tag179.xml" /><Relationship Id="rId4" Type="http://schemas.openxmlformats.org/officeDocument/2006/relationships/tags" Target="../tags/tag180.xml" /><Relationship Id="rId5" Type="http://schemas.openxmlformats.org/officeDocument/2006/relationships/tags" Target="../tags/tag181.xml" /><Relationship Id="rId6" Type="http://schemas.openxmlformats.org/officeDocument/2006/relationships/image" Target="../media/image13.jpeg" /><Relationship Id="rId7" Type="http://schemas.openxmlformats.org/officeDocument/2006/relationships/tags" Target="../tags/tag182.xml" /><Relationship Id="rId8" Type="http://schemas.openxmlformats.org/officeDocument/2006/relationships/image" Target="../media/image14.jpeg" /><Relationship Id="rId9" Type="http://schemas.openxmlformats.org/officeDocument/2006/relationships/tags" Target="../tags/tag183.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Picture Placeholder 8"/>
          <p:cNvPicPr>
            <a:picLocks noGrp="1" noChangeAspect="1"/>
          </p:cNvPicPr>
          <p:nvPr>
            <p:ph type="pic" sz="quarter" idx="13"/>
            <p:custDataLst>
              <p:tags r:id="rId4"/>
            </p:custDataLst>
          </p:nvPr>
        </p:nvPicPr>
        <p:blipFill>
          <a:blip r:embed="rId3">
            <a:extLst>
              <a:ext uri="{28A0092B-C50C-407E-A947-70E740481C1C}">
                <a14:useLocalDpi xmlns:a14="http://schemas.microsoft.com/office/drawing/2010/main" val="0"/>
              </a:ext>
            </a:extLst>
          </a:blip>
          <a:srcRect l="44" r="44"/>
          <a:stretch>
            <a:fillRect/>
          </a:stretch>
        </p:blipFill>
        <p:spPr/>
      </p:pic>
      <p:sp>
        <p:nvSpPr>
          <p:cNvPr id="8" name="Text Placeholder 7">
            <a:extLst>
              <a:ext uri="{FF2B5EF4-FFF2-40B4-BE49-F238E27FC236}">
                <a16:creationId xmlns:a16="http://schemas.microsoft.com/office/drawing/2014/main" id="{8C9F71E3-7AE2-4C04-9077-CDCB6B8698BC}"/>
              </a:ext>
            </a:extLst>
          </p:cNvPr>
          <p:cNvSpPr>
            <a:spLocks noGrp="1"/>
          </p:cNvSpPr>
          <p:nvPr>
            <p:ph type="body" sz="quarter" idx="19"/>
            <p:custDataLst>
              <p:tags r:id="rId5"/>
            </p:custDataLst>
          </p:nvPr>
        </p:nvSpPr>
        <p:spPr>
          <a:xfrm>
            <a:off x="342511" y="1453243"/>
            <a:ext cx="3550220" cy="1608364"/>
          </a:xfrm>
        </p:spPr>
        <p:txBody>
          <a:bodyPr/>
          <a:lstStyle/>
          <a:p>
            <a:r>
              <a:rPr lang="en-US"/>
              <a:t>Renewable Energy – </a:t>
            </a:r>
          </a:p>
          <a:p>
            <a:r>
              <a:rPr lang="en-US"/>
              <a:t>Wind and Solar </a:t>
            </a:r>
          </a:p>
        </p:txBody>
      </p:sp>
      <p:sp>
        <p:nvSpPr>
          <p:cNvPr id="10" name="Text Placeholder 9">
            <a:extLst>
              <a:ext uri="{FF2B5EF4-FFF2-40B4-BE49-F238E27FC236}">
                <a16:creationId xmlns:a16="http://schemas.microsoft.com/office/drawing/2014/main" id="{5EDD662A-B661-4A77-9178-F31288571795}"/>
              </a:ext>
            </a:extLst>
          </p:cNvPr>
          <p:cNvSpPr>
            <a:spLocks noGrp="1"/>
          </p:cNvSpPr>
          <p:nvPr>
            <p:ph type="body" sz="quarter" idx="20"/>
            <p:custDataLst>
              <p:tags r:id="rId6"/>
            </p:custDataLst>
          </p:nvPr>
        </p:nvSpPr>
        <p:spPr>
          <a:xfrm>
            <a:off x="341999" y="2898321"/>
            <a:ext cx="4194000" cy="1992085"/>
          </a:xfrm>
        </p:spPr>
        <p:txBody>
          <a:bodyPr/>
          <a:lstStyle/>
          <a:p>
            <a:r>
              <a:rPr lang="en-US" sz="1400">
                <a:solidFill>
                  <a:srgbClr val="0070C0"/>
                </a:solidFill>
              </a:rPr>
              <a:t>Texas Environmental Superconference</a:t>
            </a:r>
            <a:endParaRPr lang="en-US" sz="1400">
              <a:solidFill>
                <a:srgbClr val="0070C0"/>
              </a:solidFill>
            </a:endParaRPr>
          </a:p>
          <a:p>
            <a:r>
              <a:rPr lang="en-US" sz="1400">
                <a:solidFill>
                  <a:srgbClr val="0070C0"/>
                </a:solidFill>
              </a:rPr>
              <a:t>August 4, 2023</a:t>
            </a:r>
          </a:p>
          <a:p>
            <a:endParaRPr lang="en-US" sz="1600">
              <a:solidFill>
                <a:schemeClr val="accent1"/>
              </a:solidFill>
            </a:endParaRPr>
          </a:p>
          <a:p>
            <a:endParaRPr lang="en-US" sz="1600">
              <a:solidFill>
                <a:schemeClr val="accent1"/>
              </a:solidFill>
            </a:endParaRPr>
          </a:p>
          <a:p>
            <a:r>
              <a:rPr lang="en-US" sz="1400">
                <a:solidFill>
                  <a:schemeClr val="accent1"/>
                </a:solidFill>
              </a:rPr>
              <a:t>Christine Fernandez Owen, Partner</a:t>
            </a:r>
          </a:p>
          <a:p>
            <a:r>
              <a:rPr lang="en-US" sz="1400">
                <a:solidFill>
                  <a:schemeClr val="tx1"/>
                </a:solidFill>
              </a:rPr>
              <a:t>Chicago, Illinois</a:t>
            </a:r>
          </a:p>
          <a:p>
            <a:endParaRPr lang="en-US" sz="1600" b="0">
              <a:solidFill>
                <a:schemeClr val="tx1"/>
              </a:solidFill>
            </a:endParaRPr>
          </a:p>
          <a:p>
            <a:endParaRPr lang="en-US">
              <a:solidFill>
                <a:schemeClr val="tx1"/>
              </a:solidFill>
              <a:latin typeface="+mj-lt"/>
            </a:endParaRPr>
          </a:p>
        </p:txBody>
      </p:sp>
    </p:spTree>
    <p:custDataLst>
      <p:tags r:id="rId7"/>
    </p:custDataLst>
    <p:extLst>
      <p:ext uri="{BB962C8B-B14F-4D97-AF65-F5344CB8AC3E}">
        <p14:creationId xmlns:p14="http://schemas.microsoft.com/office/powerpoint/2010/main" val="153324417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2A55723D-07B5-D64E-43D9-0211BBE66293}"/>
              </a:ext>
            </a:extLst>
          </p:cNvPr>
          <p:cNvSpPr>
            <a:spLocks noGrp="1"/>
          </p:cNvSpPr>
          <p:nvPr>
            <p:ph type="sldNum" sz="quarter" idx="12"/>
            <p:custDataLst>
              <p:tags r:id="rId3"/>
            </p:custDataLst>
          </p:nvPr>
        </p:nvSpPr>
        <p:spPr/>
        <p:txBody>
          <a:bodyPr/>
          <a:lstStyle/>
          <a:p>
            <a:fld id="{8AE658E8-9B3B-41CF-9D54-C22306B86F23}" type="slidenum">
              <a:rPr lang="en-US" smtClean="0"/>
              <a:t>10</a:t>
            </a:fld>
            <a:endParaRPr lang="en-US"/>
          </a:p>
        </p:txBody>
      </p:sp>
      <p:sp>
        <p:nvSpPr>
          <p:cNvPr id="5" name="Text Placeholder 1">
            <a:extLst>
              <a:ext uri="{FF2B5EF4-FFF2-40B4-BE49-F238E27FC236}">
                <a16:creationId xmlns:a16="http://schemas.microsoft.com/office/drawing/2014/main" id="{40884A4A-6AE6-15DD-E972-3472B51585C5}"/>
              </a:ext>
            </a:extLst>
          </p:cNvPr>
          <p:cNvSpPr txBox="1"/>
          <p:nvPr>
            <p:custDataLst>
              <p:tags r:id="rId4"/>
            </p:custDataLst>
          </p:nvPr>
        </p:nvSpPr>
        <p:spPr>
          <a:xfrm>
            <a:off x="189599" y="1140978"/>
            <a:ext cx="7837700" cy="3016600"/>
          </a:xfrm>
          <a:prstGeom prst="rect">
            <a:avLst/>
          </a:prstGeom>
        </p:spPr>
        <p:txBody>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endParaRPr lang="en-US" sz="18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0879B0C-EE30-4E83-F21F-884E1607D62A}"/>
              </a:ext>
            </a:extLst>
          </p:cNvPr>
          <p:cNvSpPr txBox="1"/>
          <p:nvPr/>
        </p:nvSpPr>
        <p:spPr>
          <a:xfrm>
            <a:off x="338138" y="339725"/>
            <a:ext cx="4340225" cy="369332"/>
          </a:xfrm>
          <a:prstGeom prst="rect">
            <a:avLst/>
          </a:prstGeom>
          <a:noFill/>
        </p:spPr>
        <p:txBody>
          <a:bodyPr wrap="square" lIns="0" tIns="0" rIns="0" bIns="0">
            <a:spAutoFit/>
          </a:bodyPr>
          <a:lstStyle/>
          <a:p>
            <a:r>
              <a:rPr lang="en-US" sz="2400" b="1">
                <a:solidFill>
                  <a:schemeClr val="accent1"/>
                </a:solidFill>
                <a:latin typeface="+mj-lt"/>
              </a:rPr>
              <a:t>Solar energy progress</a:t>
            </a:r>
          </a:p>
        </p:txBody>
      </p:sp>
      <p:pic>
        <p:nvPicPr>
          <p:cNvPr id="7" name="Picture 6">
            <a:extLst>
              <a:ext uri="{FF2B5EF4-FFF2-40B4-BE49-F238E27FC236}">
                <a16:creationId xmlns:a16="http://schemas.microsoft.com/office/drawing/2014/main" id="{1AEBBDA8-B4E1-2E8D-E190-5756C23E75DF}"/>
              </a:ext>
            </a:extLst>
          </p:cNvPr>
          <p:cNvPicPr>
            <a:picLocks noChangeAspect="1"/>
          </p:cNvPicPr>
          <p:nvPr/>
        </p:nvPicPr>
        <p:blipFill>
          <a:blip r:embed="rId5"/>
          <a:stretch>
            <a:fillRect/>
          </a:stretch>
        </p:blipFill>
        <p:spPr>
          <a:xfrm>
            <a:off x="1562158" y="930613"/>
            <a:ext cx="6011162" cy="3906928"/>
          </a:xfrm>
          <a:prstGeom prst="rect">
            <a:avLst/>
          </a:prstGeom>
          <a:ln>
            <a:noFill/>
          </a:ln>
          <a:effectLst>
            <a:outerShdw blurRad="292100" dist="139700" dir="2700000" algn="tl" rotWithShape="0">
              <a:srgbClr val="333333">
                <a:alpha val="65000"/>
              </a:srgbClr>
            </a:outerShdw>
          </a:effectLst>
        </p:spPr>
      </p:pic>
    </p:spTree>
    <p:custDataLst>
      <p:tags r:id="rId6"/>
    </p:custDataLst>
    <p:extLst>
      <p:ext uri="{BB962C8B-B14F-4D97-AF65-F5344CB8AC3E}">
        <p14:creationId xmlns:p14="http://schemas.microsoft.com/office/powerpoint/2010/main" val="258372790"/>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11254B69-A4F2-ABE9-ED2B-112251D4DA7A}"/>
              </a:ext>
            </a:extLst>
          </p:cNvPr>
          <p:cNvSpPr>
            <a:spLocks noGrp="1"/>
          </p:cNvSpPr>
          <p:nvPr>
            <p:ph type="title"/>
            <p:custDataLst>
              <p:tags r:id="rId3"/>
            </p:custDataLst>
          </p:nvPr>
        </p:nvSpPr>
        <p:spPr/>
        <p:txBody>
          <a:bodyPr/>
          <a:lstStyle/>
          <a:p>
            <a:r>
              <a:rPr lang="en-US"/>
              <a:t>Texas energy production by resource</a:t>
            </a:r>
          </a:p>
        </p:txBody>
      </p:sp>
      <p:sp>
        <p:nvSpPr>
          <p:cNvPr id="4" name="Slide Number Placeholder 3">
            <a:extLst>
              <a:ext uri="{FF2B5EF4-FFF2-40B4-BE49-F238E27FC236}">
                <a16:creationId xmlns:a16="http://schemas.microsoft.com/office/drawing/2014/main" id="{96C2FFE7-49C5-2639-170F-28FB5FD83684}"/>
              </a:ext>
            </a:extLst>
          </p:cNvPr>
          <p:cNvSpPr>
            <a:spLocks noGrp="1"/>
          </p:cNvSpPr>
          <p:nvPr>
            <p:ph type="sldNum" sz="quarter" idx="12"/>
            <p:custDataLst>
              <p:tags r:id="rId4"/>
            </p:custDataLst>
          </p:nvPr>
        </p:nvSpPr>
        <p:spPr/>
        <p:txBody>
          <a:bodyPr/>
          <a:lstStyle/>
          <a:p>
            <a:fld id="{8AE658E8-9B3B-41CF-9D54-C22306B86F23}" type="slidenum">
              <a:rPr lang="en-US" smtClean="0"/>
              <a:t>11</a:t>
            </a:fld>
            <a:endParaRPr lang="en-US"/>
          </a:p>
        </p:txBody>
      </p:sp>
      <p:pic>
        <p:nvPicPr>
          <p:cNvPr id="5" name="Picture 4">
            <a:extLst>
              <a:ext uri="{FF2B5EF4-FFF2-40B4-BE49-F238E27FC236}">
                <a16:creationId xmlns:a16="http://schemas.microsoft.com/office/drawing/2014/main" id="{60E13051-474F-F5DC-2770-99D7F9EA6214}"/>
              </a:ext>
            </a:extLst>
          </p:cNvPr>
          <p:cNvPicPr>
            <a:picLocks noChangeAspect="1"/>
          </p:cNvPicPr>
          <p:nvPr/>
        </p:nvPicPr>
        <p:blipFill>
          <a:blip r:embed="rId5">
            <a:extLst>
              <a:ext uri="{28A0092B-C50C-407E-A947-70E740481C1C}">
                <a14:useLocalDpi xmlns:a14="http://schemas.microsoft.com/office/drawing/2010/main" val="0"/>
              </a:ext>
            </a:extLst>
          </a:blip>
          <a:srcRect l="23780" r="20851"/>
          <a:stretch>
            <a:fillRect/>
          </a:stretch>
        </p:blipFill>
        <p:spPr bwMode="auto">
          <a:xfrm>
            <a:off x="2389920" y="955370"/>
            <a:ext cx="4364159" cy="3698721"/>
          </a:xfrm>
          <a:prstGeom prst="rect">
            <a:avLst/>
          </a:prstGeom>
          <a:noFill/>
          <a:ln>
            <a:noFill/>
          </a:ln>
        </p:spPr>
      </p:pic>
      <p:sp>
        <p:nvSpPr>
          <p:cNvPr id="6" name="TextBox 5">
            <a:extLst>
              <a:ext uri="{FF2B5EF4-FFF2-40B4-BE49-F238E27FC236}">
                <a16:creationId xmlns:a16="http://schemas.microsoft.com/office/drawing/2014/main" id="{6DF2EF7F-48E6-86D4-F567-9196581ABFAD}"/>
              </a:ext>
            </a:extLst>
          </p:cNvPr>
          <p:cNvSpPr txBox="1"/>
          <p:nvPr/>
        </p:nvSpPr>
        <p:spPr>
          <a:xfrm>
            <a:off x="518138" y="4709855"/>
            <a:ext cx="4572000" cy="184666"/>
          </a:xfrm>
          <a:prstGeom prst="rect">
            <a:avLst/>
          </a:prstGeom>
          <a:noFill/>
        </p:spPr>
        <p:txBody>
          <a:bodyPr wrap="square">
            <a:spAutoFit/>
          </a:bodyPr>
          <a:lstStyle/>
          <a:p>
            <a:r>
              <a:rPr lang="en-US" sz="600"/>
              <a:t>Source: ERCOT Energy Fuel</a:t>
            </a:r>
          </a:p>
        </p:txBody>
      </p:sp>
    </p:spTree>
    <p:custDataLst>
      <p:tags r:id="rId6"/>
    </p:custDataLst>
    <p:extLst>
      <p:ext uri="{BB962C8B-B14F-4D97-AF65-F5344CB8AC3E}">
        <p14:creationId xmlns:p14="http://schemas.microsoft.com/office/powerpoint/2010/main" val="224167441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p:cNvSpPr>
            <a:spLocks noGrp="1"/>
          </p:cNvSpPr>
          <p:nvPr>
            <p:ph type="title"/>
            <p:custDataLst>
              <p:tags r:id="rId3"/>
            </p:custDataLst>
          </p:nvPr>
        </p:nvSpPr>
        <p:spPr/>
        <p:txBody>
          <a:bodyPr/>
          <a:lstStyle/>
          <a:p>
            <a:r>
              <a:rPr lang="en-US"/>
              <a:t>Solar energy generation in Texas </a:t>
            </a:r>
          </a:p>
        </p:txBody>
      </p:sp>
      <p:pic>
        <p:nvPicPr>
          <p:cNvPr id="4" name="Picture 3">
            <a:extLst>
              <a:ext uri="{FF2B5EF4-FFF2-40B4-BE49-F238E27FC236}">
                <a16:creationId xmlns:a16="http://schemas.microsoft.com/office/drawing/2014/main" id="{D8EFAE2D-7C60-96EB-32AC-C0EDAAEF4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40254" y="857544"/>
            <a:ext cx="5663492" cy="3773239"/>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5B177EB0-C639-0B9B-13CA-3910A57B4261}"/>
              </a:ext>
            </a:extLst>
          </p:cNvPr>
          <p:cNvSpPr>
            <a:spLocks noGrp="1"/>
          </p:cNvSpPr>
          <p:nvPr>
            <p:ph type="sldNum" sz="quarter" idx="12"/>
            <p:custDataLst>
              <p:tags r:id="rId5"/>
            </p:custDataLst>
          </p:nvPr>
        </p:nvSpPr>
        <p:spPr/>
        <p:txBody>
          <a:bodyPr/>
          <a:lstStyle/>
          <a:p>
            <a:fld id="{8AE658E8-9B3B-41CF-9D54-C22306B86F23}" type="slidenum">
              <a:rPr lang="en-US" smtClean="0"/>
              <a:t>12</a:t>
            </a:fld>
            <a:endParaRPr lang="en-US"/>
          </a:p>
        </p:txBody>
      </p:sp>
      <p:sp>
        <p:nvSpPr>
          <p:cNvPr id="6" name="TextBox 5">
            <a:extLst>
              <a:ext uri="{FF2B5EF4-FFF2-40B4-BE49-F238E27FC236}">
                <a16:creationId xmlns:a16="http://schemas.microsoft.com/office/drawing/2014/main" id="{3E8EC8BB-1E68-150B-BF28-83C34A35CFCD}"/>
              </a:ext>
            </a:extLst>
          </p:cNvPr>
          <p:cNvSpPr txBox="1"/>
          <p:nvPr/>
        </p:nvSpPr>
        <p:spPr>
          <a:xfrm>
            <a:off x="502124" y="4709855"/>
            <a:ext cx="4572000" cy="184666"/>
          </a:xfrm>
          <a:prstGeom prst="rect">
            <a:avLst/>
          </a:prstGeom>
          <a:noFill/>
        </p:spPr>
        <p:txBody>
          <a:bodyPr wrap="square">
            <a:spAutoFit/>
          </a:bodyPr>
          <a:lstStyle/>
          <a:p>
            <a:r>
              <a:rPr lang="en-US" sz="600"/>
              <a:t>Source: EIA Interactive Fuel Resource Chart</a:t>
            </a:r>
          </a:p>
        </p:txBody>
      </p:sp>
    </p:spTree>
    <p:custDataLst>
      <p:tags r:id="rId6"/>
    </p:custDataLst>
    <p:extLst>
      <p:ext uri="{BB962C8B-B14F-4D97-AF65-F5344CB8AC3E}">
        <p14:creationId xmlns:p14="http://schemas.microsoft.com/office/powerpoint/2010/main" val="286028458"/>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F788C810-FC7A-D458-5EEC-45F321409DBA}"/>
              </a:ext>
            </a:extLst>
          </p:cNvPr>
          <p:cNvSpPr>
            <a:spLocks noGrp="1"/>
          </p:cNvSpPr>
          <p:nvPr>
            <p:ph type="title"/>
            <p:custDataLst>
              <p:tags r:id="rId3"/>
            </p:custDataLst>
          </p:nvPr>
        </p:nvSpPr>
        <p:spPr/>
        <p:txBody>
          <a:bodyPr/>
          <a:lstStyle/>
          <a:p>
            <a:pPr algn="ctr"/>
            <a:r>
              <a:rPr lang="en-US"/>
              <a:t>2022 – 2023 Texas Legislative Session</a:t>
            </a:r>
          </a:p>
        </p:txBody>
      </p:sp>
      <p:sp>
        <p:nvSpPr>
          <p:cNvPr id="5" name="Slide Number Placeholder 4">
            <a:extLst>
              <a:ext uri="{FF2B5EF4-FFF2-40B4-BE49-F238E27FC236}">
                <a16:creationId xmlns:a16="http://schemas.microsoft.com/office/drawing/2014/main" id="{B612B39B-2A03-90DB-C2F5-BC83CB0A65D5}"/>
              </a:ext>
            </a:extLst>
          </p:cNvPr>
          <p:cNvSpPr>
            <a:spLocks noGrp="1"/>
          </p:cNvSpPr>
          <p:nvPr>
            <p:ph type="sldNum" sz="quarter" idx="12"/>
            <p:custDataLst>
              <p:tags r:id="rId4"/>
            </p:custDataLst>
          </p:nvPr>
        </p:nvSpPr>
        <p:spPr/>
        <p:txBody>
          <a:bodyPr/>
          <a:lstStyle/>
          <a:p>
            <a:fld id="{8AE658E8-9B3B-41CF-9D54-C22306B86F23}" type="slidenum">
              <a:rPr lang="en-US" smtClean="0"/>
              <a:t>13</a:t>
            </a:fld>
            <a:endParaRPr lang="en-US"/>
          </a:p>
        </p:txBody>
      </p:sp>
      <p:sp>
        <p:nvSpPr>
          <p:cNvPr id="6" name="Content Placeholder 4">
            <a:extLst>
              <a:ext uri="{FF2B5EF4-FFF2-40B4-BE49-F238E27FC236}">
                <a16:creationId xmlns:a16="http://schemas.microsoft.com/office/drawing/2014/main" id="{6C335399-2D37-0DC3-FD1B-72C5FCC1BF3E}"/>
              </a:ext>
            </a:extLst>
          </p:cNvPr>
          <p:cNvSpPr txBox="1"/>
          <p:nvPr/>
        </p:nvSpPr>
        <p:spPr>
          <a:xfrm>
            <a:off x="381000" y="865187"/>
            <a:ext cx="8077200" cy="3763963"/>
          </a:xfrm>
          <a:prstGeom prst="rect">
            <a:avLst/>
          </a:prstGeom>
        </p:spPr>
        <p:txBody>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buNone/>
            </a:pPr>
            <a:endParaRPr lang="en-US" sz="2000"/>
          </a:p>
        </p:txBody>
      </p:sp>
      <p:pic>
        <p:nvPicPr>
          <p:cNvPr id="8" name="Picture 7">
            <a:extLst>
              <a:ext uri="{FF2B5EF4-FFF2-40B4-BE49-F238E27FC236}">
                <a16:creationId xmlns:a16="http://schemas.microsoft.com/office/drawing/2014/main" id="{0BAC9058-B2FA-89EA-5E4B-953127AF0706}"/>
              </a:ext>
            </a:extLst>
          </p:cNvPr>
          <p:cNvPicPr>
            <a:picLocks noChangeAspect="1"/>
          </p:cNvPicPr>
          <p:nvPr/>
        </p:nvPicPr>
        <p:blipFill>
          <a:blip r:embed="rId5"/>
          <a:stretch>
            <a:fillRect/>
          </a:stretch>
        </p:blipFill>
        <p:spPr>
          <a:xfrm>
            <a:off x="1758558" y="961960"/>
            <a:ext cx="5322083" cy="3685542"/>
          </a:xfrm>
          <a:prstGeom prst="rect">
            <a:avLst/>
          </a:prstGeom>
        </p:spPr>
      </p:pic>
    </p:spTree>
    <p:custDataLst>
      <p:tags r:id="rId6"/>
    </p:custDataLst>
    <p:extLst>
      <p:ext uri="{BB962C8B-B14F-4D97-AF65-F5344CB8AC3E}">
        <p14:creationId xmlns:p14="http://schemas.microsoft.com/office/powerpoint/2010/main" val="3760138367"/>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F788C810-FC7A-D458-5EEC-45F321409DBA}"/>
              </a:ext>
            </a:extLst>
          </p:cNvPr>
          <p:cNvSpPr>
            <a:spLocks noGrp="1"/>
          </p:cNvSpPr>
          <p:nvPr>
            <p:ph type="title"/>
            <p:custDataLst>
              <p:tags r:id="rId3"/>
            </p:custDataLst>
          </p:nvPr>
        </p:nvSpPr>
        <p:spPr/>
        <p:txBody>
          <a:bodyPr/>
          <a:lstStyle/>
          <a:p>
            <a:r>
              <a:rPr lang="en-US"/>
              <a:t>Inflation Reduction Act </a:t>
            </a:r>
          </a:p>
        </p:txBody>
      </p:sp>
      <p:sp>
        <p:nvSpPr>
          <p:cNvPr id="6" name="Content Placeholder 4">
            <a:extLst>
              <a:ext uri="{FF2B5EF4-FFF2-40B4-BE49-F238E27FC236}">
                <a16:creationId xmlns:a16="http://schemas.microsoft.com/office/drawing/2014/main" id="{6C335399-2D37-0DC3-FD1B-72C5FCC1BF3E}"/>
              </a:ext>
            </a:extLst>
          </p:cNvPr>
          <p:cNvSpPr txBox="1"/>
          <p:nvPr/>
        </p:nvSpPr>
        <p:spPr>
          <a:xfrm>
            <a:off x="381000" y="1129537"/>
            <a:ext cx="8077200" cy="3499613"/>
          </a:xfrm>
          <a:prstGeom prst="rect">
            <a:avLst/>
          </a:prstGeom>
        </p:spPr>
        <p:txBody>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a:buFont typeface="Wingdings" panose="05000000000000000000" pitchFamily="2" charset="2"/>
              <a:buChar char="§"/>
            </a:pPr>
            <a:r>
              <a:rPr lang="en-US" sz="1600"/>
              <a:t>Tax credits available for up to 70% of the project cost </a:t>
            </a:r>
          </a:p>
          <a:p>
            <a:pPr lvl="5"/>
            <a:r>
              <a:rPr lang="en-US" sz="1600">
                <a:cs typeface="Arial" panose="020b0604020202020204" pitchFamily="34" charset="0"/>
              </a:rPr>
              <a:t>30% base tax credit</a:t>
            </a:r>
          </a:p>
          <a:p>
            <a:pPr lvl="5"/>
            <a:r>
              <a:rPr lang="en-US" sz="1600">
                <a:cs typeface="Arial" panose="020b0604020202020204" pitchFamily="34" charset="0"/>
              </a:rPr>
              <a:t>10% for domestic content</a:t>
            </a:r>
          </a:p>
          <a:p>
            <a:pPr lvl="5"/>
            <a:r>
              <a:rPr lang="en-US" sz="1600">
                <a:cs typeface="Arial" panose="020b0604020202020204" pitchFamily="34" charset="0"/>
              </a:rPr>
              <a:t>10% for energy communities</a:t>
            </a:r>
          </a:p>
          <a:p>
            <a:pPr lvl="5"/>
            <a:r>
              <a:rPr lang="en-US" sz="1600">
                <a:cs typeface="Arial" panose="020b0604020202020204" pitchFamily="34" charset="0"/>
              </a:rPr>
              <a:t>10% to 20% for low-to-moderate income</a:t>
            </a:r>
            <a:endParaRPr lang="en-US" sz="1600">
              <a:ea typeface="Calibri" panose="020f0502020204030204" pitchFamily="34" charset="0"/>
              <a:cs typeface="Calibri" panose="020f0502020204030204" pitchFamily="34" charset="0"/>
            </a:endParaRPr>
          </a:p>
          <a:p>
            <a:pPr marL="0" indent="0">
              <a:buFont typeface="Arial" panose="020b0604020202020204" pitchFamily="34" charset="0"/>
              <a:buNone/>
            </a:pPr>
            <a:r>
              <a:rPr lang="en-US" sz="1600"/>
              <a:t> </a:t>
            </a:r>
          </a:p>
          <a:p>
            <a:pPr>
              <a:buFont typeface="Wingdings" panose="05000000000000000000" pitchFamily="2" charset="2"/>
              <a:buChar char="§"/>
            </a:pPr>
            <a:r>
              <a:rPr lang="en-US" sz="1600"/>
              <a:t>Manufacturers of equipment for renewable energy projects also will see benefits. </a:t>
            </a:r>
          </a:p>
          <a:p>
            <a:pPr>
              <a:buFont typeface="Wingdings" panose="05000000000000000000" pitchFamily="2" charset="2"/>
              <a:buChar char="§"/>
            </a:pPr>
            <a:endParaRPr lang="en-US" sz="1600"/>
          </a:p>
          <a:p>
            <a:pPr>
              <a:buFont typeface="Wingdings" panose="05000000000000000000" pitchFamily="2" charset="2"/>
              <a:buChar char="§"/>
            </a:pPr>
            <a:r>
              <a:rPr lang="en-US" sz="1600"/>
              <a:t>Extends tax credits into a number of other energy technologies, including hydrogen and carbon capture.</a:t>
            </a:r>
          </a:p>
        </p:txBody>
      </p:sp>
      <p:sp>
        <p:nvSpPr>
          <p:cNvPr id="4" name="Slide Number Placeholder 3">
            <a:extLst>
              <a:ext uri="{FF2B5EF4-FFF2-40B4-BE49-F238E27FC236}">
                <a16:creationId xmlns:a16="http://schemas.microsoft.com/office/drawing/2014/main" id="{F7C8E42F-86F0-A2CB-63E8-B13EC507C524}"/>
              </a:ext>
            </a:extLst>
          </p:cNvPr>
          <p:cNvSpPr>
            <a:spLocks noGrp="1"/>
          </p:cNvSpPr>
          <p:nvPr>
            <p:ph type="sldNum" sz="quarter" idx="12"/>
            <p:custDataLst>
              <p:tags r:id="rId4"/>
            </p:custDataLst>
          </p:nvPr>
        </p:nvSpPr>
        <p:spPr/>
        <p:txBody>
          <a:bodyPr/>
          <a:lstStyle/>
          <a:p>
            <a:fld id="{8AE658E8-9B3B-41CF-9D54-C22306B86F23}" type="slidenum">
              <a:rPr lang="en-US" smtClean="0"/>
              <a:t>14</a:t>
            </a:fld>
            <a:endParaRPr lang="en-US"/>
          </a:p>
        </p:txBody>
      </p:sp>
    </p:spTree>
    <p:custDataLst>
      <p:tags r:id="rId5"/>
    </p:custDataLst>
    <p:extLst>
      <p:ext uri="{BB962C8B-B14F-4D97-AF65-F5344CB8AC3E}">
        <p14:creationId xmlns:p14="http://schemas.microsoft.com/office/powerpoint/2010/main" val="104136499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015224F7-023A-95A1-01E4-DA91AE3589C5}"/>
              </a:ext>
            </a:extLst>
          </p:cNvPr>
          <p:cNvSpPr>
            <a:spLocks noGrp="1"/>
          </p:cNvSpPr>
          <p:nvPr>
            <p:ph sz="quarter" idx="13"/>
            <p:custDataLst>
              <p:tags r:id="rId3"/>
            </p:custDataLst>
          </p:nvPr>
        </p:nvSpPr>
        <p:spPr/>
        <p:txBody>
          <a:bodyPr>
            <a:normAutofit/>
          </a:bodyPr>
          <a:lstStyle/>
          <a:p>
            <a:pPr marL="133350" lvl="3" indent="0">
              <a:spcBef>
                <a:spcPts val="225"/>
              </a:spcBef>
              <a:buNone/>
            </a:pPr>
            <a:r>
              <a:rPr lang="en-US" b="1">
                <a:ea typeface="Calibri" panose="020f0502020204030204" pitchFamily="34" charset="0"/>
                <a:cs typeface="Calibri" panose="020f0502020204030204" pitchFamily="34" charset="0"/>
              </a:rPr>
              <a:t>Production Tax Credit</a:t>
            </a:r>
          </a:p>
          <a:p>
            <a:pPr marL="390525" lvl="3" indent="-257175">
              <a:spcBef>
                <a:spcPts val="225"/>
              </a:spcBef>
              <a:buFont typeface="Symbol" panose="05050102010706020507" pitchFamily="18" charset="2"/>
              <a:buChar char=""/>
            </a:pPr>
            <a:r>
              <a:rPr lang="en-US" u="sng">
                <a:cs typeface="Calibri" panose="020f0502020204030204" pitchFamily="34" charset="0"/>
              </a:rPr>
              <a:t>Eligible Renewable/Other Technologies</a:t>
            </a:r>
            <a:r>
              <a:rPr lang="en-US">
                <a:cs typeface="Calibri" panose="020f0502020204030204" pitchFamily="34" charset="0"/>
              </a:rPr>
              <a:t>: Geothermal Electric, Solar Thermal Electric, Solar Photovoltaics, Wind (All), Biomass, Hydroelectric, Municipal Solid Waste, Landfill Gas, Tidal, Wave, Ocean Thermal, Wind (Small), Hydroelectric (Small), and Offshore Wind.</a:t>
            </a:r>
          </a:p>
          <a:p>
            <a:pPr marL="133350" lvl="3" indent="0">
              <a:spcBef>
                <a:spcPts val="225"/>
              </a:spcBef>
              <a:buNone/>
            </a:pPr>
            <a:endParaRPr lang="en-US" b="1">
              <a:ea typeface="Calibri" panose="020f0502020204030204" pitchFamily="34" charset="0"/>
              <a:cs typeface="Calibri" panose="020f0502020204030204" pitchFamily="34" charset="0"/>
            </a:endParaRPr>
          </a:p>
          <a:p>
            <a:pPr marL="133350" lvl="3" indent="0">
              <a:spcBef>
                <a:spcPts val="225"/>
              </a:spcBef>
              <a:buNone/>
            </a:pPr>
            <a:r>
              <a:rPr lang="en-US" b="1">
                <a:ea typeface="Calibri" panose="020f0502020204030204" pitchFamily="34" charset="0"/>
                <a:cs typeface="Calibri" panose="020f0502020204030204" pitchFamily="34" charset="0"/>
              </a:rPr>
              <a:t>Investment Tax Credit</a:t>
            </a:r>
            <a:endParaRPr lang="en-US" b="1" u="sng">
              <a:ea typeface="Calibri" panose="020f0502020204030204" pitchFamily="34" charset="0"/>
              <a:cs typeface="Calibri" panose="020f0502020204030204" pitchFamily="34" charset="0"/>
            </a:endParaRPr>
          </a:p>
          <a:p>
            <a:pPr marL="390525" lvl="3" indent="-257175">
              <a:spcBef>
                <a:spcPts val="225"/>
              </a:spcBef>
              <a:buFont typeface="Symbol" panose="05050102010706020507" pitchFamily="18" charset="2"/>
              <a:buChar char=""/>
            </a:pPr>
            <a:r>
              <a:rPr lang="en-US" u="sng">
                <a:ea typeface="Calibri" panose="020f0502020204030204" pitchFamily="34" charset="0"/>
                <a:cs typeface="Calibri" panose="020f0502020204030204" pitchFamily="34" charset="0"/>
              </a:rPr>
              <a:t>Eligible Renewable/Other Technologies</a:t>
            </a:r>
            <a:r>
              <a:rPr lang="en-US">
                <a:ea typeface="Calibri" panose="020f0502020204030204" pitchFamily="34" charset="0"/>
                <a:cs typeface="Calibri" panose="020f0502020204030204" pitchFamily="34" charset="0"/>
              </a:rPr>
              <a:t>: </a:t>
            </a:r>
            <a:br>
              <a:rPr lang="en-US">
                <a:cs typeface="Calibri" panose="020f0502020204030204" pitchFamily="34" charset="0"/>
              </a:rPr>
            </a:br>
            <a:r>
              <a:rPr lang="en-US" b="0" i="0">
                <a:solidFill>
                  <a:srgbClr val="000000"/>
                </a:solidFill>
                <a:effectLst/>
                <a:cs typeface="Calibri" panose="020f0502020204030204" pitchFamily="34" charset="0"/>
              </a:rPr>
              <a:t>Solar Water Heat, Solar Space Heat, Geothermal Electric, Solar Thermal Electric, Solar Thermal Process Heat, Solar Photovoltaics, Wind (All), Stand-alone storage, Geothermal Heat Pumps, Municipal Solid Waste, Combined Heat &amp; Power, Fuel Cells using Non-Renewable Fuels, Tidal, Wind (Small), Geothermal Direct-Use, Fuel Cells using Renewable Fuels, Microturbines, Offshore Wind Biogas, Microgrid Controllers, and Interconnection Property.</a:t>
            </a:r>
            <a:endParaRPr lang="en-US"/>
          </a:p>
          <a:p>
            <a:pPr marL="0" indent="0">
              <a:buNone/>
            </a:pPr>
            <a:endParaRPr lang="en-US"/>
          </a:p>
        </p:txBody>
      </p:sp>
      <p:sp>
        <p:nvSpPr>
          <p:cNvPr id="3" name="Title 2">
            <a:extLst>
              <a:ext uri="{FF2B5EF4-FFF2-40B4-BE49-F238E27FC236}">
                <a16:creationId xmlns:a16="http://schemas.microsoft.com/office/drawing/2014/main" id="{84E9093B-4A3C-6AC9-3777-BCBF9762043B}"/>
              </a:ext>
            </a:extLst>
          </p:cNvPr>
          <p:cNvSpPr>
            <a:spLocks noGrp="1"/>
          </p:cNvSpPr>
          <p:nvPr>
            <p:ph type="title"/>
            <p:custDataLst>
              <p:tags r:id="rId4"/>
            </p:custDataLst>
          </p:nvPr>
        </p:nvSpPr>
        <p:spPr/>
        <p:txBody>
          <a:bodyPr/>
          <a:lstStyle/>
          <a:p>
            <a:r>
              <a:rPr lang="en-US"/>
              <a:t>Section 48 ITC and Section 45 PTC </a:t>
            </a:r>
          </a:p>
        </p:txBody>
      </p:sp>
      <p:sp>
        <p:nvSpPr>
          <p:cNvPr id="4" name="Slide Number Placeholder 3">
            <a:extLst>
              <a:ext uri="{FF2B5EF4-FFF2-40B4-BE49-F238E27FC236}">
                <a16:creationId xmlns:a16="http://schemas.microsoft.com/office/drawing/2014/main" id="{7CE8EFC2-4F71-042F-CDE1-C3AEFF185469}"/>
              </a:ext>
            </a:extLst>
          </p:cNvPr>
          <p:cNvSpPr>
            <a:spLocks noGrp="1"/>
          </p:cNvSpPr>
          <p:nvPr>
            <p:ph type="sldNum" sz="quarter" idx="12"/>
          </p:nvPr>
        </p:nvSpPr>
        <p:spPr/>
        <p:txBody>
          <a:bodyPr/>
          <a:lstStyle/>
          <a:p>
            <a:fld id="{8AE658E8-9B3B-41CF-9D54-C22306B86F23}" type="slidenum">
              <a:rPr lang="en-US" smtClean="0"/>
              <a:t>15</a:t>
            </a:fld>
            <a:endParaRPr lang="en-US"/>
          </a:p>
        </p:txBody>
      </p:sp>
    </p:spTree>
    <p:custDataLst>
      <p:tags r:id="rId5"/>
    </p:custDataLst>
    <p:extLst>
      <p:ext uri="{BB962C8B-B14F-4D97-AF65-F5344CB8AC3E}">
        <p14:creationId xmlns:p14="http://schemas.microsoft.com/office/powerpoint/2010/main" val="780466506"/>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F788C810-FC7A-D458-5EEC-45F321409DBA}"/>
              </a:ext>
            </a:extLst>
          </p:cNvPr>
          <p:cNvSpPr>
            <a:spLocks noGrp="1"/>
          </p:cNvSpPr>
          <p:nvPr>
            <p:ph type="title"/>
            <p:custDataLst>
              <p:tags r:id="rId3"/>
            </p:custDataLst>
          </p:nvPr>
        </p:nvSpPr>
        <p:spPr/>
        <p:txBody>
          <a:bodyPr/>
          <a:lstStyle/>
          <a:p>
            <a:r>
              <a:rPr lang="en-US"/>
              <a:t>Inflation Reduction Act </a:t>
            </a:r>
          </a:p>
        </p:txBody>
      </p:sp>
      <p:sp>
        <p:nvSpPr>
          <p:cNvPr id="6" name="Content Placeholder 4">
            <a:extLst>
              <a:ext uri="{FF2B5EF4-FFF2-40B4-BE49-F238E27FC236}">
                <a16:creationId xmlns:a16="http://schemas.microsoft.com/office/drawing/2014/main" id="{6C335399-2D37-0DC3-FD1B-72C5FCC1BF3E}"/>
              </a:ext>
            </a:extLst>
          </p:cNvPr>
          <p:cNvSpPr txBox="1"/>
          <p:nvPr/>
        </p:nvSpPr>
        <p:spPr>
          <a:xfrm>
            <a:off x="381000" y="988298"/>
            <a:ext cx="8077200" cy="3640852"/>
          </a:xfrm>
          <a:prstGeom prst="rect">
            <a:avLst/>
          </a:prstGeom>
        </p:spPr>
        <p:txBody>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a:buFont typeface="Wingdings" panose="05000000000000000000" pitchFamily="2" charset="2"/>
              <a:buChar char="§"/>
            </a:pPr>
            <a:r>
              <a:rPr lang="en-US" sz="1600"/>
              <a:t>Direct Pay Option</a:t>
            </a:r>
          </a:p>
          <a:p>
            <a:pPr>
              <a:buFont typeface="Wingdings" panose="05000000000000000000" pitchFamily="2" charset="2"/>
              <a:buChar char="§"/>
            </a:pPr>
            <a:r>
              <a:rPr lang="en-US" sz="1600"/>
              <a:t>Transferability of Tax Credits</a:t>
            </a:r>
          </a:p>
          <a:p>
            <a:pPr>
              <a:buFont typeface="Wingdings" panose="05000000000000000000" pitchFamily="2" charset="2"/>
              <a:buChar char="§"/>
            </a:pPr>
            <a:r>
              <a:rPr lang="en-US" sz="1600"/>
              <a:t>Energy Communities</a:t>
            </a:r>
          </a:p>
          <a:p>
            <a:pPr lvl="6">
              <a:buFont typeface="Courier New" panose="02070309020205020404" pitchFamily="49" charset="0"/>
              <a:buChar char="o"/>
            </a:pPr>
            <a:r>
              <a:rPr lang="en-US" sz="1600"/>
              <a:t>Brownfield site</a:t>
            </a:r>
          </a:p>
          <a:p>
            <a:pPr lvl="6">
              <a:buFont typeface="Courier New" panose="02070309020205020404" pitchFamily="49" charset="0"/>
              <a:buChar char="o"/>
            </a:pPr>
            <a:r>
              <a:rPr lang="en-US" sz="1600"/>
              <a:t>Closed coal mine</a:t>
            </a:r>
          </a:p>
          <a:p>
            <a:pPr lvl="6">
              <a:buFont typeface="Courier New" panose="02070309020205020404" pitchFamily="49" charset="0"/>
              <a:buChar char="o"/>
            </a:pPr>
            <a:r>
              <a:rPr lang="en-US" sz="1600"/>
              <a:t>Other communities where tax collections are tied to oil, gas, or coal, and there is a high rate of unemployment</a:t>
            </a:r>
          </a:p>
          <a:p>
            <a:pPr lvl="6">
              <a:buFont typeface="Courier New" panose="02070309020205020404" pitchFamily="49" charset="0"/>
              <a:buChar char="o"/>
            </a:pPr>
            <a:endParaRPr lang="en-US" sz="1600"/>
          </a:p>
          <a:p>
            <a:pPr>
              <a:buFont typeface="Wingdings" panose="05000000000000000000" pitchFamily="2" charset="2"/>
              <a:buChar char="§"/>
            </a:pPr>
            <a:r>
              <a:rPr lang="en-US" sz="1600"/>
              <a:t>Long term stability helps innovation, progress</a:t>
            </a:r>
          </a:p>
          <a:p>
            <a:pPr lvl="1">
              <a:buFont typeface="Wingdings" panose="05000000000000000000" pitchFamily="2" charset="2"/>
              <a:buChar char="§"/>
            </a:pPr>
            <a:endParaRPr lang="en-US" sz="2000"/>
          </a:p>
        </p:txBody>
      </p:sp>
      <p:sp>
        <p:nvSpPr>
          <p:cNvPr id="4" name="Slide Number Placeholder 3">
            <a:extLst>
              <a:ext uri="{FF2B5EF4-FFF2-40B4-BE49-F238E27FC236}">
                <a16:creationId xmlns:a16="http://schemas.microsoft.com/office/drawing/2014/main" id="{C195590F-46A4-0536-3B3D-4596D8A43273}"/>
              </a:ext>
            </a:extLst>
          </p:cNvPr>
          <p:cNvSpPr>
            <a:spLocks noGrp="1"/>
          </p:cNvSpPr>
          <p:nvPr>
            <p:ph type="sldNum" sz="quarter" idx="12"/>
            <p:custDataLst>
              <p:tags r:id="rId4"/>
            </p:custDataLst>
          </p:nvPr>
        </p:nvSpPr>
        <p:spPr/>
        <p:txBody>
          <a:bodyPr/>
          <a:lstStyle/>
          <a:p>
            <a:fld id="{8AE658E8-9B3B-41CF-9D54-C22306B86F23}" type="slidenum">
              <a:rPr lang="en-US" smtClean="0"/>
              <a:t>16</a:t>
            </a:fld>
            <a:endParaRPr lang="en-US"/>
          </a:p>
        </p:txBody>
      </p:sp>
    </p:spTree>
    <p:custDataLst>
      <p:tags r:id="rId5"/>
    </p:custDataLst>
    <p:extLst>
      <p:ext uri="{BB962C8B-B14F-4D97-AF65-F5344CB8AC3E}">
        <p14:creationId xmlns:p14="http://schemas.microsoft.com/office/powerpoint/2010/main" val="2069931184"/>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4"/>
            <p:custDataLst>
              <p:tags r:id="rId3"/>
            </p:custDataLst>
          </p:nvPr>
        </p:nvSpPr>
        <p:spPr/>
        <p:txBody>
          <a:bodyPr/>
          <a:lstStyle/>
          <a:p>
            <a:r>
              <a:rPr lang="en-US"/>
              <a:t>Questions?</a:t>
            </a:r>
          </a:p>
        </p:txBody>
      </p:sp>
      <p:sp>
        <p:nvSpPr>
          <p:cNvPr id="3" name="Slide Number Placeholder 2"/>
          <p:cNvSpPr>
            <a:spLocks noGrp="1"/>
          </p:cNvSpPr>
          <p:nvPr>
            <p:ph type="sldNum" sz="quarter" idx="12"/>
          </p:nvPr>
        </p:nvSpPr>
        <p:spPr/>
        <p:txBody>
          <a:bodyPr/>
          <a:lstStyle/>
          <a:p>
            <a:fld id="{8AE658E8-9B3B-41CF-9D54-C22306B86F23}" type="slidenum">
              <a:rPr lang="en-US" smtClean="0"/>
              <a:t>17</a:t>
            </a:fld>
            <a:endParaRPr lang="en-US"/>
          </a:p>
        </p:txBody>
      </p:sp>
    </p:spTree>
    <p:custDataLst>
      <p:tags r:id="rId4"/>
    </p:custDataLst>
    <p:extLst>
      <p:ext uri="{BB962C8B-B14F-4D97-AF65-F5344CB8AC3E}">
        <p14:creationId xmlns:p14="http://schemas.microsoft.com/office/powerpoint/2010/main" val="3708041616"/>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EC3CA34B-8049-061F-F1C9-FCF826670174}"/>
              </a:ext>
            </a:extLst>
          </p:cNvPr>
          <p:cNvSpPr>
            <a:spLocks noGrp="1"/>
          </p:cNvSpPr>
          <p:nvPr>
            <p:ph type="title"/>
            <p:custDataLst>
              <p:tags r:id="rId3"/>
            </p:custDataLst>
          </p:nvPr>
        </p:nvSpPr>
        <p:spPr/>
        <p:txBody>
          <a:bodyPr/>
          <a:lstStyle/>
          <a:p>
            <a:r>
              <a:rPr lang="en-US"/>
              <a:t>Wind energy in the United States</a:t>
            </a:r>
          </a:p>
        </p:txBody>
      </p:sp>
      <p:sp>
        <p:nvSpPr>
          <p:cNvPr id="2" name="Slide Number Placeholder 3">
            <a:extLst>
              <a:ext uri="{FF2B5EF4-FFF2-40B4-BE49-F238E27FC236}">
                <a16:creationId xmlns:a16="http://schemas.microsoft.com/office/drawing/2014/main" id="{00BE733E-16CD-E121-6311-53FC804023FF}"/>
              </a:ext>
            </a:extLst>
          </p:cNvPr>
          <p:cNvSpPr>
            <a:spLocks noGrp="1"/>
          </p:cNvSpPr>
          <p:nvPr>
            <p:ph type="sldNum" sz="quarter" idx="12"/>
            <p:custDataLst>
              <p:tags r:id="rId4"/>
            </p:custDataLst>
          </p:nvPr>
        </p:nvSpPr>
        <p:spPr>
          <a:xfrm>
            <a:off x="338138" y="4744275"/>
            <a:ext cx="180000" cy="123111"/>
          </a:xfrm>
        </p:spPr>
        <p:txBody>
          <a:bodyPr/>
          <a:lstStyle/>
          <a:p>
            <a:fld id="{8AE658E8-9B3B-41CF-9D54-C22306B86F23}" type="slidenum">
              <a:rPr lang="en-US" smtClean="0"/>
              <a:t>2</a:t>
            </a:fld>
            <a:endParaRPr lang="en-US"/>
          </a:p>
        </p:txBody>
      </p:sp>
      <p:sp>
        <p:nvSpPr>
          <p:cNvPr id="5" name="TextBox 4">
            <a:extLst>
              <a:ext uri="{FF2B5EF4-FFF2-40B4-BE49-F238E27FC236}">
                <a16:creationId xmlns:a16="http://schemas.microsoft.com/office/drawing/2014/main" id="{C8B90446-CBE7-004F-B75E-942F9BDCF4BE}"/>
              </a:ext>
            </a:extLst>
          </p:cNvPr>
          <p:cNvSpPr txBox="1"/>
          <p:nvPr/>
        </p:nvSpPr>
        <p:spPr>
          <a:xfrm>
            <a:off x="518138" y="4694466"/>
            <a:ext cx="3406747" cy="184666"/>
          </a:xfrm>
          <a:prstGeom prst="rect">
            <a:avLst/>
          </a:prstGeom>
          <a:noFill/>
        </p:spPr>
        <p:txBody>
          <a:bodyPr wrap="square" rtlCol="0">
            <a:spAutoFit/>
          </a:bodyPr>
          <a:lstStyle/>
          <a:p>
            <a:r>
              <a:rPr lang="en-US" sz="600">
                <a:latin typeface="+mn-lt"/>
              </a:rPr>
              <a:t>Source: EERE Wind History</a:t>
            </a:r>
          </a:p>
        </p:txBody>
      </p:sp>
      <p:pic>
        <p:nvPicPr>
          <p:cNvPr id="4" name="Picture 3">
            <a:extLst>
              <a:ext uri="{FF2B5EF4-FFF2-40B4-BE49-F238E27FC236}">
                <a16:creationId xmlns:a16="http://schemas.microsoft.com/office/drawing/2014/main" id="{A7A92879-B856-4BEA-A7B2-8FA17E67A45C}"/>
              </a:ext>
            </a:extLst>
          </p:cNvPr>
          <p:cNvPicPr>
            <a:picLocks noChangeAspect="1"/>
          </p:cNvPicPr>
          <p:nvPr/>
        </p:nvPicPr>
        <p:blipFill>
          <a:blip r:embed="rId5">
            <a:extLst>
              <a:ext uri="{28A0092B-C50C-407E-A947-70E740481C1C}">
                <a14:useLocalDpi xmlns:a14="http://schemas.microsoft.com/office/drawing/2010/main" val="0"/>
              </a:ext>
            </a:extLst>
          </a:blip>
          <a:srcRect l="21257" r="0"/>
          <a:stretch>
            <a:fillRect/>
          </a:stretch>
        </p:blipFill>
        <p:spPr>
          <a:xfrm>
            <a:off x="5316583" y="1108835"/>
            <a:ext cx="3485416" cy="2953164"/>
          </a:xfrm>
          <a:prstGeom prst="rect">
            <a:avLst/>
          </a:prstGeom>
          <a:ln>
            <a:noFill/>
          </a:ln>
          <a:effectLst>
            <a:outerShdw blurRad="292100" dist="139700" dir="2700000" algn="tl" rotWithShape="0">
              <a:srgbClr val="333333">
                <a:alpha val="65000"/>
              </a:srgbClr>
            </a:outerShdw>
          </a:effectLst>
        </p:spPr>
      </p:pic>
      <p:graphicFrame>
        <p:nvGraphicFramePr>
          <p:cNvPr id="10" name="Table 10">
            <a:extLst>
              <a:ext uri="{FF2B5EF4-FFF2-40B4-BE49-F238E27FC236}">
                <a16:creationId xmlns:a16="http://schemas.microsoft.com/office/drawing/2014/main" id="{6B398B30-67A8-AF32-9878-DFC5A980BDD4}"/>
              </a:ext>
            </a:extLst>
          </p:cNvPr>
          <p:cNvGraphicFramePr>
            <a:graphicFrameLocks noGrp="1"/>
          </p:cNvGraphicFramePr>
          <p:nvPr>
            <p:extLst>
              <p:ext uri="{D42A27DB-BD31-4B8C-83A1-F6EECF244321}">
                <p14:modId xmlns:p14="http://schemas.microsoft.com/office/powerpoint/2010/main" val="2350457537"/>
              </p:ext>
            </p:extLst>
          </p:nvPr>
        </p:nvGraphicFramePr>
        <p:xfrm>
          <a:off x="338139" y="1257839"/>
          <a:ext cx="4007090" cy="2712720"/>
        </p:xfrm>
        <a:graphic>
          <a:graphicData uri="http://schemas.openxmlformats.org/drawingml/2006/table">
            <a:tbl>
              <a:tblPr firstRow="1" bandRow="1">
                <a:tableStyleId>{69012ECD-51FC-41F1-AA8D-1B2483CD663E}</a:tableStyleId>
              </a:tblPr>
              <a:tblGrid>
                <a:gridCol w="4007090">
                  <a:extLst>
                    <a:ext uri="{9D8B030D-6E8A-4147-A177-3AD203B41FA5}">
                      <a16:colId xmlns:a16="http://schemas.microsoft.com/office/drawing/2014/main" val="496673473"/>
                    </a:ext>
                  </a:extLst>
                </a:gridCol>
              </a:tblGrid>
              <a:tr h="370840">
                <a:tc>
                  <a:txBody>
                    <a:bodyPr vert="horz" wrap="square"/>
                    <a:lstStyle/>
                    <a:p>
                      <a:r>
                        <a:rPr lang="en-US" sz="1600" b="0">
                          <a:solidFill>
                            <a:schemeClr val="tx1"/>
                          </a:solidFill>
                        </a:rPr>
                        <a:t>The first large utility scale wind farm was installed in the 1980s in California.</a:t>
                      </a:r>
                    </a:p>
                    <a:p>
                      <a:endParaRPr lang="en-US" sz="1600" b="0">
                        <a:solidFill>
                          <a:schemeClr val="tx1"/>
                        </a:solidFill>
                      </a:endParaRP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129257"/>
                  </a:ext>
                </a:extLst>
              </a:tr>
              <a:tr h="545017">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a:effectLst/>
                          <a:ea typeface="Calibri" panose="020f0502020204030204" pitchFamily="34" charset="0"/>
                          <a:cs typeface="Times New Roman" panose="02020603050405020304" pitchFamily="18" charset="0"/>
                        </a:rPr>
                        <a:t>By 2012, U.S. wind energy production was capable of powering 15 million homes (60 GW). </a:t>
                      </a:r>
                    </a:p>
                    <a:p>
                      <a:pPr marL="0" marR="0" lvl="0" indent="0" algn="l" defTabSz="914400" rtl="0" eaLnBrk="1" fontAlgn="auto" latinLnBrk="0" hangingPunct="1">
                        <a:lnSpc>
                          <a:spcPct val="100000"/>
                        </a:lnSpc>
                        <a:spcBef>
                          <a:spcPct val="0"/>
                        </a:spcBef>
                        <a:spcAft>
                          <a:spcPct val="0"/>
                        </a:spcAft>
                        <a:buClrTx/>
                        <a:buSzTx/>
                        <a:buFontTx/>
                        <a:buNone/>
                        <a:defRPr/>
                      </a:pPr>
                      <a:endParaRPr lang="en-US" sz="1600">
                        <a:effectLst/>
                        <a:ea typeface="Calibri" panose="020f0502020204030204" pitchFamily="34" charset="0"/>
                        <a:cs typeface="Times New Roman" panose="02020603050405020304" pitchFamily="18" charset="0"/>
                      </a:endParaRP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343816"/>
                  </a:ext>
                </a:extLst>
              </a:tr>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a:effectLst/>
                          <a:cs typeface="Times New Roman" panose="02020603050405020304" pitchFamily="18" charset="0"/>
                        </a:rPr>
                        <a:t>By 2019, the U.S. had installed onshore capacity of more than 100 GW to power over 28 million homes.</a:t>
                      </a: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502656495"/>
                  </a:ext>
                </a:extLst>
              </a:tr>
            </a:tbl>
          </a:graphicData>
        </a:graphic>
      </p:graphicFrame>
    </p:spTree>
    <p:custDataLst>
      <p:tags r:id="rId6"/>
    </p:custDataLst>
    <p:extLst>
      <p:ext uri="{BB962C8B-B14F-4D97-AF65-F5344CB8AC3E}">
        <p14:creationId xmlns:p14="http://schemas.microsoft.com/office/powerpoint/2010/main" val="1438481194"/>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D77A9AC8-6F75-1F03-0C7A-9DF11E3D704E}"/>
              </a:ext>
            </a:extLst>
          </p:cNvPr>
          <p:cNvSpPr>
            <a:spLocks noGrp="1"/>
          </p:cNvSpPr>
          <p:nvPr>
            <p:ph type="sldNum" sz="quarter" idx="12"/>
            <p:custDataLst>
              <p:tags r:id="rId3"/>
            </p:custDataLst>
          </p:nvPr>
        </p:nvSpPr>
        <p:spPr/>
        <p:txBody>
          <a:bodyPr/>
          <a:lstStyle/>
          <a:p>
            <a:fld id="{8AE658E8-9B3B-41CF-9D54-C22306B86F23}" type="slidenum">
              <a:rPr lang="en-US" smtClean="0"/>
              <a:t>3</a:t>
            </a:fld>
            <a:endParaRPr lang="en-US"/>
          </a:p>
        </p:txBody>
      </p:sp>
      <p:sp>
        <p:nvSpPr>
          <p:cNvPr id="13" name="Title 12">
            <a:extLst>
              <a:ext uri="{FF2B5EF4-FFF2-40B4-BE49-F238E27FC236}">
                <a16:creationId xmlns:a16="http://schemas.microsoft.com/office/drawing/2014/main" id="{A3EE0A4C-9470-1D82-5D2B-DEE7377F3296}"/>
              </a:ext>
            </a:extLst>
          </p:cNvPr>
          <p:cNvSpPr>
            <a:spLocks noGrp="1"/>
          </p:cNvSpPr>
          <p:nvPr>
            <p:ph type="title"/>
            <p:custDataLst>
              <p:tags r:id="rId4"/>
            </p:custDataLst>
          </p:nvPr>
        </p:nvSpPr>
        <p:spPr>
          <a:xfrm>
            <a:off x="341999" y="347843"/>
            <a:ext cx="8455237" cy="523875"/>
          </a:xfrm>
        </p:spPr>
        <p:txBody>
          <a:bodyPr/>
          <a:lstStyle/>
          <a:p>
            <a:r>
              <a:rPr lang="en-US"/>
              <a:t>Technological developments – wind energy</a:t>
            </a:r>
          </a:p>
        </p:txBody>
      </p:sp>
      <p:pic>
        <p:nvPicPr>
          <p:cNvPr id="6" name="Picture 5">
            <a:extLst>
              <a:ext uri="{FF2B5EF4-FFF2-40B4-BE49-F238E27FC236}">
                <a16:creationId xmlns:a16="http://schemas.microsoft.com/office/drawing/2014/main" id="{B8EADC6D-2E8E-56D6-5F54-FFB540E3C618}"/>
              </a:ext>
            </a:extLst>
          </p:cNvPr>
          <p:cNvPicPr>
            <a:picLocks noChangeAspect="1"/>
          </p:cNvPicPr>
          <p:nvPr/>
        </p:nvPicPr>
        <p:blipFill>
          <a:blip r:embed="rId5">
            <a:extLst>
              <a:ext uri="{28A0092B-C50C-407E-A947-70E740481C1C}">
                <a14:useLocalDpi xmlns:a14="http://schemas.microsoft.com/office/drawing/2010/main" val="0"/>
              </a:ext>
            </a:extLst>
          </a:blip>
          <a:srcRect l="43919" t="6434" r="10440" b="12417"/>
          <a:stretch>
            <a:fillRect/>
          </a:stretch>
        </p:blipFill>
        <p:spPr>
          <a:xfrm>
            <a:off x="5322195" y="1123950"/>
            <a:ext cx="3475042" cy="2988142"/>
          </a:xfrm>
          <a:prstGeom prst="rect">
            <a:avLst/>
          </a:prstGeom>
          <a:ln>
            <a:noFill/>
          </a:ln>
          <a:effectLst>
            <a:outerShdw blurRad="292100" dist="139700" dir="2700000" algn="tl" rotWithShape="0">
              <a:srgbClr val="333333">
                <a:alpha val="65000"/>
              </a:srgbClr>
            </a:outerShdw>
          </a:effectLst>
        </p:spPr>
      </p:pic>
      <p:graphicFrame>
        <p:nvGraphicFramePr>
          <p:cNvPr id="10" name="Table 10">
            <a:extLst>
              <a:ext uri="{FF2B5EF4-FFF2-40B4-BE49-F238E27FC236}">
                <a16:creationId xmlns:a16="http://schemas.microsoft.com/office/drawing/2014/main" id="{4A53B602-680F-6DCE-8A4D-4A42D951A63B}"/>
              </a:ext>
            </a:extLst>
          </p:cNvPr>
          <p:cNvGraphicFramePr>
            <a:graphicFrameLocks noGrp="1"/>
          </p:cNvGraphicFramePr>
          <p:nvPr>
            <p:extLst>
              <p:ext uri="{D42A27DB-BD31-4B8C-83A1-F6EECF244321}">
                <p14:modId xmlns:p14="http://schemas.microsoft.com/office/powerpoint/2010/main" val="3875272294"/>
              </p:ext>
            </p:extLst>
          </p:nvPr>
        </p:nvGraphicFramePr>
        <p:xfrm>
          <a:off x="338136" y="1133203"/>
          <a:ext cx="4651875" cy="2748280"/>
        </p:xfrm>
        <a:graphic>
          <a:graphicData uri="http://schemas.openxmlformats.org/drawingml/2006/table">
            <a:tbl>
              <a:tblPr firstRow="1" bandRow="1">
                <a:tableStyleId>{69012ECD-51FC-41F1-AA8D-1B2483CD663E}</a:tableStyleId>
              </a:tblPr>
              <a:tblGrid>
                <a:gridCol w="4651875">
                  <a:extLst>
                    <a:ext uri="{9D8B030D-6E8A-4147-A177-3AD203B41FA5}">
                      <a16:colId xmlns:a16="http://schemas.microsoft.com/office/drawing/2014/main" val="496673473"/>
                    </a:ext>
                  </a:extLst>
                </a:gridCol>
              </a:tblGrid>
              <a:tr h="370840">
                <a:tc>
                  <a:txBody>
                    <a:bodyPr vert="horz" wrap="square"/>
                    <a:lstStyle/>
                    <a:p>
                      <a:r>
                        <a:rPr lang="en-US" sz="1600" b="0">
                          <a:solidFill>
                            <a:schemeClr val="tx1"/>
                          </a:solidFill>
                        </a:rPr>
                        <a:t>Since the early 2000s, wind turbines have increased in size (both height and blade length) while generating more energy. </a:t>
                      </a:r>
                    </a:p>
                    <a:p>
                      <a:endParaRPr lang="en-US" sz="1600" b="0">
                        <a:solidFill>
                          <a:schemeClr val="tx1"/>
                        </a:solidFill>
                      </a:endParaRP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129257"/>
                  </a:ext>
                </a:extLst>
              </a:tr>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endParaRPr lang="en-US" sz="1600">
                        <a:ea typeface="Calibri" panose="020f0502020204030204" pitchFamily="34" charset="0"/>
                        <a:cs typeface="Times New Roman" panose="02020603050405020304" pitchFamily="18" charset="0"/>
                      </a:endParaRP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solidFill>
                        <a:srgbClr val="9A938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343816"/>
                  </a:ext>
                </a:extLst>
              </a:tr>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600">
                          <a:effectLst/>
                          <a:ea typeface="Calibri" panose="020f0502020204030204" pitchFamily="34" charset="0"/>
                          <a:cs typeface="Times New Roman" panose="02020603050405020304" pitchFamily="18" charset="0"/>
                        </a:rPr>
                        <a:t>Increasing the size of rotor diameters allows wind turbines to sweep more area, capture more wind, and produce more electricity. The longer the blade, the greater the ability to capture wind even in areas with relatively less wind. </a:t>
                      </a:r>
                      <a:endParaRPr lang="en-US" sz="1600"/>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656495"/>
                  </a:ext>
                </a:extLst>
              </a:tr>
            </a:tbl>
          </a:graphicData>
        </a:graphic>
      </p:graphicFrame>
    </p:spTree>
    <p:custDataLst>
      <p:tags r:id="rId6"/>
    </p:custDataLst>
    <p:extLst>
      <p:ext uri="{BB962C8B-B14F-4D97-AF65-F5344CB8AC3E}">
        <p14:creationId xmlns:p14="http://schemas.microsoft.com/office/powerpoint/2010/main" val="3763958812"/>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Content Placeholder 1">
            <a:extLst>
              <a:ext uri="{FF2B5EF4-FFF2-40B4-BE49-F238E27FC236}">
                <a16:creationId xmlns:a16="http://schemas.microsoft.com/office/drawing/2014/main" id="{E748C304-73E8-A75D-572B-F3960769CC2C}"/>
              </a:ext>
            </a:extLst>
          </p:cNvPr>
          <p:cNvSpPr>
            <a:spLocks noGrp="1"/>
          </p:cNvSpPr>
          <p:nvPr>
            <p:ph sz="quarter" idx="13"/>
            <p:custDataLst>
              <p:tags r:id="rId3"/>
            </p:custDataLst>
          </p:nvPr>
        </p:nvSpPr>
        <p:spPr>
          <a:xfrm flipH="1">
            <a:off x="609600" y="4752366"/>
            <a:ext cx="8219373" cy="201965"/>
          </a:xfrm>
        </p:spPr>
        <p:txBody>
          <a:bodyPr/>
          <a:lstStyle/>
          <a:p>
            <a:pPr marL="0" indent="0">
              <a:buNone/>
            </a:pPr>
            <a:r>
              <a:rPr lang="en-US" sz="600"/>
              <a:t>Source: Wind Turbines: the Bigger, the Better | Department of Energy </a:t>
            </a:r>
          </a:p>
        </p:txBody>
      </p:sp>
      <p:sp>
        <p:nvSpPr>
          <p:cNvPr id="3" name="Title 2">
            <a:extLst>
              <a:ext uri="{FF2B5EF4-FFF2-40B4-BE49-F238E27FC236}">
                <a16:creationId xmlns:a16="http://schemas.microsoft.com/office/drawing/2014/main" id="{9DA88654-0A6F-CFBC-185D-E12D38EF52F8}"/>
              </a:ext>
            </a:extLst>
          </p:cNvPr>
          <p:cNvSpPr>
            <a:spLocks noGrp="1"/>
          </p:cNvSpPr>
          <p:nvPr>
            <p:ph type="title"/>
            <p:custDataLst>
              <p:tags r:id="rId4"/>
            </p:custDataLst>
          </p:nvPr>
        </p:nvSpPr>
        <p:spPr>
          <a:xfrm>
            <a:off x="342000" y="341312"/>
            <a:ext cx="8460000" cy="523875"/>
          </a:xfrm>
        </p:spPr>
        <p:txBody>
          <a:bodyPr/>
          <a:lstStyle/>
          <a:p>
            <a:r>
              <a:rPr lang="en-US"/>
              <a:t>Wind turbine growth </a:t>
            </a:r>
          </a:p>
        </p:txBody>
      </p:sp>
      <p:sp>
        <p:nvSpPr>
          <p:cNvPr id="4" name="Slide Number Placeholder 3">
            <a:extLst>
              <a:ext uri="{FF2B5EF4-FFF2-40B4-BE49-F238E27FC236}">
                <a16:creationId xmlns:a16="http://schemas.microsoft.com/office/drawing/2014/main" id="{DFB5485C-2959-59C1-74E1-8A7A21230983}"/>
              </a:ext>
            </a:extLst>
          </p:cNvPr>
          <p:cNvSpPr>
            <a:spLocks noGrp="1"/>
          </p:cNvSpPr>
          <p:nvPr>
            <p:ph type="sldNum" sz="quarter" idx="12"/>
          </p:nvPr>
        </p:nvSpPr>
        <p:spPr/>
        <p:txBody>
          <a:bodyPr/>
          <a:lstStyle/>
          <a:p>
            <a:fld id="{8AE658E8-9B3B-41CF-9D54-C22306B86F23}" type="slidenum">
              <a:rPr lang="en-US" smtClean="0"/>
              <a:t>4</a:t>
            </a:fld>
            <a:endParaRPr lang="en-US"/>
          </a:p>
        </p:txBody>
      </p:sp>
      <p:pic>
        <p:nvPicPr>
          <p:cNvPr id="19458" name="Picture 2">
            <a:extLst>
              <a:ext uri="{FF2B5EF4-FFF2-40B4-BE49-F238E27FC236}">
                <a16:creationId xmlns:a16="http://schemas.microsoft.com/office/drawing/2014/main" id="{5CA20025-26BD-8549-76FC-0CF58F10E27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14321" y="1170124"/>
            <a:ext cx="6715357" cy="33494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6"/>
    </p:custDataLst>
    <p:extLst>
      <p:ext uri="{BB962C8B-B14F-4D97-AF65-F5344CB8AC3E}">
        <p14:creationId xmlns:p14="http://schemas.microsoft.com/office/powerpoint/2010/main" val="3534209123"/>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4">
            <a:extLst>
              <a:ext uri="{FF2B5EF4-FFF2-40B4-BE49-F238E27FC236}">
                <a16:creationId xmlns:a16="http://schemas.microsoft.com/office/drawing/2014/main" id="{4D439A08-E126-CBBA-27AE-CFFAC7BAE4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0828" y="729508"/>
            <a:ext cx="4742344" cy="2695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6D91074-8D54-07AB-A21A-4F2A8A31C478}"/>
              </a:ext>
            </a:extLst>
          </p:cNvPr>
          <p:cNvSpPr>
            <a:spLocks noGrp="1"/>
          </p:cNvSpPr>
          <p:nvPr>
            <p:ph type="sldNum" sz="quarter" idx="12"/>
            <p:custDataLst>
              <p:tags r:id="rId4"/>
            </p:custDataLst>
          </p:nvPr>
        </p:nvSpPr>
        <p:spPr/>
        <p:txBody>
          <a:bodyPr/>
          <a:lstStyle/>
          <a:p>
            <a:fld id="{8AE658E8-9B3B-41CF-9D54-C22306B86F23}" type="slidenum">
              <a:rPr lang="en-US" smtClean="0"/>
              <a:t>5</a:t>
            </a:fld>
            <a:endParaRPr lang="en-US"/>
          </a:p>
        </p:txBody>
      </p:sp>
      <p:sp>
        <p:nvSpPr>
          <p:cNvPr id="6" name="Title 5">
            <a:extLst>
              <a:ext uri="{FF2B5EF4-FFF2-40B4-BE49-F238E27FC236}">
                <a16:creationId xmlns:a16="http://schemas.microsoft.com/office/drawing/2014/main" id="{001C0EEE-91A1-0435-2754-5AD1631FDD57}"/>
              </a:ext>
            </a:extLst>
          </p:cNvPr>
          <p:cNvSpPr>
            <a:spLocks noGrp="1"/>
          </p:cNvSpPr>
          <p:nvPr>
            <p:ph type="title"/>
            <p:custDataLst>
              <p:tags r:id="rId5"/>
            </p:custDataLst>
          </p:nvPr>
        </p:nvSpPr>
        <p:spPr>
          <a:xfrm>
            <a:off x="342000" y="341312"/>
            <a:ext cx="8460000" cy="523875"/>
          </a:xfrm>
        </p:spPr>
        <p:txBody>
          <a:bodyPr/>
          <a:lstStyle/>
          <a:p>
            <a:r>
              <a:rPr lang="en-US"/>
              <a:t>Wind energy progress in the United States </a:t>
            </a:r>
          </a:p>
        </p:txBody>
      </p:sp>
      <p:sp>
        <p:nvSpPr>
          <p:cNvPr id="2" name="TextBox 1">
            <a:extLst>
              <a:ext uri="{FF2B5EF4-FFF2-40B4-BE49-F238E27FC236}">
                <a16:creationId xmlns:a16="http://schemas.microsoft.com/office/drawing/2014/main" id="{3EC0556C-38A1-449A-F4E5-9832701A48E7}"/>
              </a:ext>
            </a:extLst>
          </p:cNvPr>
          <p:cNvSpPr txBox="1"/>
          <p:nvPr/>
        </p:nvSpPr>
        <p:spPr>
          <a:xfrm>
            <a:off x="518138" y="4709855"/>
            <a:ext cx="4304963" cy="184666"/>
          </a:xfrm>
          <a:prstGeom prst="rect">
            <a:avLst/>
          </a:prstGeom>
          <a:noFill/>
        </p:spPr>
        <p:txBody>
          <a:bodyPr wrap="square" rtlCol="0">
            <a:spAutoFit/>
          </a:bodyPr>
          <a:lstStyle/>
          <a:p>
            <a:r>
              <a:rPr lang="en-US" sz="600">
                <a:latin typeface="+mn-lt"/>
              </a:rPr>
              <a:t>Source: EERE Wind Power and EERE Technology</a:t>
            </a:r>
          </a:p>
        </p:txBody>
      </p:sp>
      <p:graphicFrame>
        <p:nvGraphicFramePr>
          <p:cNvPr id="4" name="Table 10">
            <a:extLst>
              <a:ext uri="{FF2B5EF4-FFF2-40B4-BE49-F238E27FC236}">
                <a16:creationId xmlns:a16="http://schemas.microsoft.com/office/drawing/2014/main" id="{73E711B4-CC06-B127-8784-9B089A93ACBA}"/>
              </a:ext>
            </a:extLst>
          </p:cNvPr>
          <p:cNvGraphicFramePr>
            <a:graphicFrameLocks noGrp="1"/>
          </p:cNvGraphicFramePr>
          <p:nvPr>
            <p:extLst>
              <p:ext uri="{D42A27DB-BD31-4B8C-83A1-F6EECF244321}">
                <p14:modId xmlns:p14="http://schemas.microsoft.com/office/powerpoint/2010/main" val="4288460830"/>
              </p:ext>
            </p:extLst>
          </p:nvPr>
        </p:nvGraphicFramePr>
        <p:xfrm>
          <a:off x="338138" y="3534405"/>
          <a:ext cx="2685370" cy="731520"/>
        </p:xfrm>
        <a:graphic>
          <a:graphicData uri="http://schemas.openxmlformats.org/drawingml/2006/table">
            <a:tbl>
              <a:tblPr firstRow="1" bandRow="1">
                <a:tableStyleId>{69012ECD-51FC-41F1-AA8D-1B2483CD663E}</a:tableStyleId>
              </a:tblPr>
              <a:tblGrid>
                <a:gridCol w="2685370">
                  <a:extLst>
                    <a:ext uri="{9D8B030D-6E8A-4147-A177-3AD203B41FA5}">
                      <a16:colId xmlns:a16="http://schemas.microsoft.com/office/drawing/2014/main" val="496673473"/>
                    </a:ext>
                  </a:extLst>
                </a:gridCol>
              </a:tblGrid>
              <a:tr h="312337">
                <a:tc>
                  <a:txBody>
                    <a:bodyPr vert="horz" wrap="square"/>
                    <a:lstStyle/>
                    <a:p>
                      <a:r>
                        <a:rPr lang="en-US" sz="1400" b="0">
                          <a:solidFill>
                            <a:schemeClr val="tx1"/>
                          </a:solidFill>
                        </a:rPr>
                        <a:t>In 2021, the average capacity of utility-scale wind turbines installed was 3 MW. </a:t>
                      </a: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4129257"/>
                  </a:ext>
                </a:extLst>
              </a:tr>
            </a:tbl>
          </a:graphicData>
        </a:graphic>
      </p:graphicFrame>
      <p:graphicFrame>
        <p:nvGraphicFramePr>
          <p:cNvPr id="8" name="Table 10">
            <a:extLst>
              <a:ext uri="{FF2B5EF4-FFF2-40B4-BE49-F238E27FC236}">
                <a16:creationId xmlns:a16="http://schemas.microsoft.com/office/drawing/2014/main" id="{0C7D080B-D3D9-6195-D487-0EFB58649AB3}"/>
              </a:ext>
            </a:extLst>
          </p:cNvPr>
          <p:cNvGraphicFramePr>
            <a:graphicFrameLocks noGrp="1"/>
          </p:cNvGraphicFramePr>
          <p:nvPr>
            <p:extLst>
              <p:ext uri="{D42A27DB-BD31-4B8C-83A1-F6EECF244321}">
                <p14:modId xmlns:p14="http://schemas.microsoft.com/office/powerpoint/2010/main" val="387753313"/>
              </p:ext>
            </p:extLst>
          </p:nvPr>
        </p:nvGraphicFramePr>
        <p:xfrm>
          <a:off x="3231559" y="3534405"/>
          <a:ext cx="2685370" cy="1158240"/>
        </p:xfrm>
        <a:graphic>
          <a:graphicData uri="http://schemas.openxmlformats.org/drawingml/2006/table">
            <a:tbl>
              <a:tblPr firstRow="1" bandRow="1">
                <a:tableStyleId>{69012ECD-51FC-41F1-AA8D-1B2483CD663E}</a:tableStyleId>
              </a:tblPr>
              <a:tblGrid>
                <a:gridCol w="2685370">
                  <a:extLst>
                    <a:ext uri="{9D8B030D-6E8A-4147-A177-3AD203B41FA5}">
                      <a16:colId xmlns:a16="http://schemas.microsoft.com/office/drawing/2014/main" val="496673473"/>
                    </a:ext>
                  </a:extLst>
                </a:gridCol>
              </a:tblGrid>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solidFill>
                            <a:schemeClr val="tx1"/>
                          </a:solidFill>
                          <a:effectLst/>
                          <a:ea typeface="Calibri" panose="020f0502020204030204" pitchFamily="34" charset="0"/>
                          <a:cs typeface="Times New Roman" panose="02020603050405020304" pitchFamily="18" charset="0"/>
                        </a:rPr>
                        <a:t>At the end of 2021, wind power capacity was about 136,000 MW, making it the largest renewable energy source in</a:t>
                      </a:r>
                      <a:br>
                        <a:rPr lang="en-US" sz="1400" b="0">
                          <a:solidFill>
                            <a:schemeClr val="tx1"/>
                          </a:solidFill>
                          <a:effectLst/>
                          <a:ea typeface="Calibri" panose="020f0502020204030204" pitchFamily="34" charset="0"/>
                          <a:cs typeface="Times New Roman" panose="02020603050405020304" pitchFamily="18" charset="0"/>
                        </a:rPr>
                      </a:br>
                      <a:r>
                        <a:rPr lang="en-US" sz="1400" b="0">
                          <a:solidFill>
                            <a:schemeClr val="tx1"/>
                          </a:solidFill>
                          <a:effectLst/>
                          <a:ea typeface="Calibri" panose="020f0502020204030204" pitchFamily="34" charset="0"/>
                          <a:cs typeface="Times New Roman" panose="02020603050405020304" pitchFamily="18" charset="0"/>
                        </a:rPr>
                        <a:t>the country. </a:t>
                      </a: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343816"/>
                  </a:ext>
                </a:extLst>
              </a:tr>
            </a:tbl>
          </a:graphicData>
        </a:graphic>
      </p:graphicFrame>
      <p:graphicFrame>
        <p:nvGraphicFramePr>
          <p:cNvPr id="9" name="Table 10">
            <a:extLst>
              <a:ext uri="{FF2B5EF4-FFF2-40B4-BE49-F238E27FC236}">
                <a16:creationId xmlns:a16="http://schemas.microsoft.com/office/drawing/2014/main" id="{4DA0D3A7-2254-956F-2BC6-81C543DAC070}"/>
              </a:ext>
            </a:extLst>
          </p:cNvPr>
          <p:cNvGraphicFramePr>
            <a:graphicFrameLocks noGrp="1"/>
          </p:cNvGraphicFramePr>
          <p:nvPr>
            <p:extLst>
              <p:ext uri="{D42A27DB-BD31-4B8C-83A1-F6EECF244321}">
                <p14:modId xmlns:p14="http://schemas.microsoft.com/office/powerpoint/2010/main" val="820188058"/>
              </p:ext>
            </p:extLst>
          </p:nvPr>
        </p:nvGraphicFramePr>
        <p:xfrm>
          <a:off x="6120494" y="3534405"/>
          <a:ext cx="2685370" cy="1158240"/>
        </p:xfrm>
        <a:graphic>
          <a:graphicData uri="http://schemas.openxmlformats.org/drawingml/2006/table">
            <a:tbl>
              <a:tblPr firstRow="1" bandRow="1">
                <a:tableStyleId>{69012ECD-51FC-41F1-AA8D-1B2483CD663E}</a:tableStyleId>
              </a:tblPr>
              <a:tblGrid>
                <a:gridCol w="2685370">
                  <a:extLst>
                    <a:ext uri="{9D8B030D-6E8A-4147-A177-3AD203B41FA5}">
                      <a16:colId xmlns:a16="http://schemas.microsoft.com/office/drawing/2014/main" val="496673473"/>
                    </a:ext>
                  </a:extLst>
                </a:gridCol>
              </a:tblGrid>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n-US" sz="1400" b="0">
                          <a:solidFill>
                            <a:schemeClr val="tx1"/>
                          </a:solidFill>
                          <a:effectLst/>
                          <a:ea typeface="Calibri" panose="020f0502020204030204" pitchFamily="34" charset="0"/>
                          <a:cs typeface="Times New Roman" panose="02020603050405020304" pitchFamily="18" charset="0"/>
                        </a:rPr>
                        <a:t>Wind energy costs have been reduced from over 55 cents (current dollars) per kWh in 1980 to an average of under</a:t>
                      </a:r>
                      <a:br>
                        <a:rPr lang="en-US" sz="1400" b="0">
                          <a:solidFill>
                            <a:schemeClr val="tx1"/>
                          </a:solidFill>
                          <a:effectLst/>
                          <a:ea typeface="Calibri" panose="020f0502020204030204" pitchFamily="34" charset="0"/>
                          <a:cs typeface="Times New Roman" panose="02020603050405020304" pitchFamily="18" charset="0"/>
                        </a:rPr>
                      </a:br>
                      <a:r>
                        <a:rPr lang="en-US" sz="1400" b="0">
                          <a:solidFill>
                            <a:schemeClr val="tx1"/>
                          </a:solidFill>
                          <a:effectLst/>
                          <a:ea typeface="Calibri" panose="020f0502020204030204" pitchFamily="34" charset="0"/>
                          <a:cs typeface="Times New Roman" panose="02020603050405020304" pitchFamily="18" charset="0"/>
                        </a:rPr>
                        <a:t>3 cents per kWh today. </a:t>
                      </a:r>
                      <a:endParaRPr lang="en-US" sz="1400" b="0">
                        <a:solidFill>
                          <a:schemeClr val="tx1"/>
                        </a:solidFill>
                      </a:endParaRPr>
                    </a:p>
                  </a:txBody>
                  <a:tcPr>
                    <a:lnL w="9525" cap="flat" cmpd="sng" algn="ctr">
                      <a:noFill/>
                      <a:prstDash val="solid"/>
                    </a:lnL>
                    <a:lnR w="9525" cap="flat" cmpd="sng" algn="ctr">
                      <a:noFill/>
                      <a:prstDash val="solid"/>
                    </a:lnR>
                    <a:lnT w="6350" cap="flat" cmpd="sng" algn="ctr">
                      <a:solidFill>
                        <a:srgbClr val="9A9389"/>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656495"/>
                  </a:ext>
                </a:extLst>
              </a:tr>
            </a:tbl>
          </a:graphicData>
        </a:graphic>
      </p:graphicFrame>
    </p:spTree>
    <p:custDataLst>
      <p:tags r:id="rId6"/>
    </p:custDataLst>
    <p:extLst>
      <p:ext uri="{BB962C8B-B14F-4D97-AF65-F5344CB8AC3E}">
        <p14:creationId xmlns:p14="http://schemas.microsoft.com/office/powerpoint/2010/main" val="2300777388"/>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Slide Number Placeholder 3">
            <a:extLst>
              <a:ext uri="{FF2B5EF4-FFF2-40B4-BE49-F238E27FC236}">
                <a16:creationId xmlns:a16="http://schemas.microsoft.com/office/drawing/2014/main" id="{E60E1334-0F56-E4BA-E6E3-4CB7D1E13BAE}"/>
              </a:ext>
            </a:extLst>
          </p:cNvPr>
          <p:cNvSpPr>
            <a:spLocks noGrp="1"/>
          </p:cNvSpPr>
          <p:nvPr>
            <p:ph type="sldNum" sz="quarter" idx="12"/>
            <p:custDataLst>
              <p:tags r:id="rId3"/>
            </p:custDataLst>
          </p:nvPr>
        </p:nvSpPr>
        <p:spPr/>
        <p:txBody>
          <a:bodyPr/>
          <a:lstStyle/>
          <a:p>
            <a:fld id="{8AE658E8-9B3B-41CF-9D54-C22306B86F23}" type="slidenum">
              <a:rPr lang="en-US" smtClean="0"/>
              <a:t>6</a:t>
            </a:fld>
            <a:endParaRPr lang="en-US"/>
          </a:p>
        </p:txBody>
      </p:sp>
      <p:sp>
        <p:nvSpPr>
          <p:cNvPr id="7" name="Text Placeholder 6">
            <a:extLst>
              <a:ext uri="{FF2B5EF4-FFF2-40B4-BE49-F238E27FC236}">
                <a16:creationId xmlns:a16="http://schemas.microsoft.com/office/drawing/2014/main" id="{C7F48760-A00F-C70C-D851-D3351C296FFF}"/>
              </a:ext>
            </a:extLst>
          </p:cNvPr>
          <p:cNvSpPr>
            <a:spLocks noGrp="1"/>
          </p:cNvSpPr>
          <p:nvPr>
            <p:ph type="body" sz="quarter" idx="14"/>
            <p:custDataLst>
              <p:tags r:id="rId4"/>
            </p:custDataLst>
          </p:nvPr>
        </p:nvSpPr>
        <p:spPr>
          <a:xfrm>
            <a:off x="270000" y="1132885"/>
            <a:ext cx="4887354" cy="3611390"/>
          </a:xfrm>
        </p:spPr>
        <p:txBody>
          <a:bodyPr/>
          <a:lstStyle/>
          <a:p>
            <a:pPr lvl="2">
              <a:lnSpc>
                <a:spcPct val="150000"/>
              </a:lnSpc>
              <a:spcBef>
                <a:spcPct val="0"/>
              </a:spcBef>
            </a:pPr>
            <a:r>
              <a:rPr lang="en-US">
                <a:cs typeface="Times New Roman" panose="02020603050405020304" pitchFamily="18" charset="0"/>
              </a:rPr>
              <a:t>1982, ARCO Solar’s 1 MW project commences operations in California.</a:t>
            </a:r>
          </a:p>
          <a:p>
            <a:pPr lvl="2">
              <a:lnSpc>
                <a:spcPct val="150000"/>
              </a:lnSpc>
              <a:spcBef>
                <a:spcPct val="0"/>
              </a:spcBef>
            </a:pPr>
            <a:r>
              <a:rPr lang="en-US">
                <a:cs typeface="Times New Roman" panose="02020603050405020304" pitchFamily="18" charset="0"/>
              </a:rPr>
              <a:t>1993, PG&amp;E installs a 500 KW PV system to increase reliability at substation near Kerman, California.</a:t>
            </a:r>
          </a:p>
          <a:p>
            <a:pPr lvl="2">
              <a:lnSpc>
                <a:spcPct val="150000"/>
              </a:lnSpc>
              <a:spcBef>
                <a:spcPct val="0"/>
              </a:spcBef>
            </a:pPr>
            <a:r>
              <a:rPr lang="en-US">
                <a:cs typeface="Times New Roman" panose="02020603050405020304" pitchFamily="18" charset="0"/>
              </a:rPr>
              <a:t>2002 - 38.7 KW PV facility commences operations in Richland, Washington.</a:t>
            </a:r>
          </a:p>
          <a:p>
            <a:pPr lvl="2">
              <a:spcBef>
                <a:spcPct val="0"/>
              </a:spcBef>
            </a:pPr>
            <a:endParaRPr lang="en-US">
              <a:cs typeface="Times New Roman" panose="02020603050405020304" pitchFamily="18" charset="0"/>
            </a:endParaRPr>
          </a:p>
          <a:p>
            <a:pPr lvl="2">
              <a:spcBef>
                <a:spcPct val="0"/>
              </a:spcBef>
            </a:pPr>
            <a:r>
              <a:rPr lang="en-US">
                <a:cs typeface="Times New Roman" panose="02020603050405020304" pitchFamily="18" charset="0"/>
              </a:rPr>
              <a:t>2010 Capacity:</a:t>
            </a:r>
          </a:p>
          <a:p>
            <a:pPr lvl="3">
              <a:spcBef>
                <a:spcPct val="0"/>
              </a:spcBef>
            </a:pPr>
            <a:r>
              <a:rPr lang="en-US">
                <a:cs typeface="Times New Roman" panose="02020603050405020304" pitchFamily="18" charset="0"/>
              </a:rPr>
              <a:t>862.54 MW of utility-installed</a:t>
            </a:r>
          </a:p>
          <a:p>
            <a:pPr lvl="3">
              <a:spcBef>
                <a:spcPct val="0"/>
              </a:spcBef>
            </a:pPr>
            <a:r>
              <a:rPr lang="en-US">
                <a:cs typeface="Times New Roman" panose="02020603050405020304" pitchFamily="18" charset="0"/>
              </a:rPr>
              <a:t>1.89 MW of community-installed</a:t>
            </a:r>
          </a:p>
          <a:p>
            <a:pPr lvl="3">
              <a:spcBef>
                <a:spcPct val="0"/>
              </a:spcBef>
            </a:pPr>
            <a:r>
              <a:rPr lang="en-US">
                <a:cs typeface="Times New Roman" panose="02020603050405020304" pitchFamily="18" charset="0"/>
              </a:rPr>
              <a:t>1022.11 MW of commercial-installed </a:t>
            </a:r>
          </a:p>
          <a:p>
            <a:pPr lvl="3">
              <a:spcBef>
                <a:spcPct val="0"/>
              </a:spcBef>
            </a:pPr>
            <a:r>
              <a:rPr lang="en-US">
                <a:cs typeface="Times New Roman" panose="02020603050405020304" pitchFamily="18" charset="0"/>
              </a:rPr>
              <a:t>629.29 MW of residential-installed</a:t>
            </a:r>
          </a:p>
        </p:txBody>
      </p:sp>
      <p:sp>
        <p:nvSpPr>
          <p:cNvPr id="3" name="Title 2">
            <a:extLst>
              <a:ext uri="{FF2B5EF4-FFF2-40B4-BE49-F238E27FC236}">
                <a16:creationId xmlns:a16="http://schemas.microsoft.com/office/drawing/2014/main" id="{F5B42CC2-43E4-76D9-6F2A-B5575CC9A4C3}"/>
              </a:ext>
            </a:extLst>
          </p:cNvPr>
          <p:cNvSpPr>
            <a:spLocks noGrp="1"/>
          </p:cNvSpPr>
          <p:nvPr>
            <p:ph type="title"/>
            <p:custDataLst>
              <p:tags r:id="rId5"/>
            </p:custDataLst>
          </p:nvPr>
        </p:nvSpPr>
        <p:spPr>
          <a:xfrm>
            <a:off x="342000" y="341313"/>
            <a:ext cx="8459100" cy="432092"/>
          </a:xfrm>
        </p:spPr>
        <p:txBody>
          <a:bodyPr/>
          <a:lstStyle/>
          <a:p>
            <a:r>
              <a:rPr lang="en-US"/>
              <a:t>Solar energy in the United States</a:t>
            </a:r>
            <a:br>
              <a:rPr lang="en-US"/>
            </a:br>
            <a:r>
              <a:rPr lang="en-US"/>
              <a:t> </a:t>
            </a:r>
          </a:p>
        </p:txBody>
      </p:sp>
      <p:pic>
        <p:nvPicPr>
          <p:cNvPr id="8" name="Content Placeholder 5">
            <a:extLst>
              <a:ext uri="{FF2B5EF4-FFF2-40B4-BE49-F238E27FC236}">
                <a16:creationId xmlns:a16="http://schemas.microsoft.com/office/drawing/2014/main" id="{F5ED9C57-0B05-25C0-0BEC-08DB7EAF9355}"/>
              </a:ext>
            </a:extLst>
          </p:cNvPr>
          <p:cNvPicPr>
            <a:picLocks noGrp="1" noChangeAspect="1"/>
          </p:cNvPicPr>
          <p:nvPr>
            <p:ph type="pic" sz="quarter" idx="15"/>
            <p:custDataLst>
              <p:tags r:id="rId7"/>
            </p:custDataLst>
          </p:nvPr>
        </p:nvPicPr>
        <p:blipFill>
          <a:blip r:embed="rId6">
            <a:extLst>
              <a:ext uri="{28A0092B-C50C-407E-A947-70E740481C1C}">
                <a14:useLocalDpi xmlns:a14="http://schemas.microsoft.com/office/drawing/2010/main" val="0"/>
              </a:ext>
            </a:extLst>
          </a:blip>
          <a:srcRect l="16219" r="16219"/>
          <a:stretch>
            <a:fillRect/>
          </a:stretch>
        </p:blipFill>
        <p:spPr>
          <a:xfrm>
            <a:off x="6087290" y="1507064"/>
            <a:ext cx="2537163" cy="2503551"/>
          </a:xfrm>
        </p:spPr>
      </p:pic>
      <p:sp>
        <p:nvSpPr>
          <p:cNvPr id="2" name="TextBox 1">
            <a:extLst>
              <a:ext uri="{FF2B5EF4-FFF2-40B4-BE49-F238E27FC236}">
                <a16:creationId xmlns:a16="http://schemas.microsoft.com/office/drawing/2014/main" id="{3FCFB119-3DAE-DE87-B34F-EEA3B17A6138}"/>
              </a:ext>
            </a:extLst>
          </p:cNvPr>
          <p:cNvSpPr txBox="1"/>
          <p:nvPr/>
        </p:nvSpPr>
        <p:spPr>
          <a:xfrm>
            <a:off x="531200" y="4709854"/>
            <a:ext cx="4320899" cy="184666"/>
          </a:xfrm>
          <a:prstGeom prst="rect">
            <a:avLst/>
          </a:prstGeom>
          <a:noFill/>
        </p:spPr>
        <p:txBody>
          <a:bodyPr wrap="square" rtlCol="0">
            <a:spAutoFit/>
          </a:bodyPr>
          <a:lstStyle/>
          <a:p>
            <a:r>
              <a:rPr lang="en-US" sz="600">
                <a:latin typeface="+mn-lt"/>
              </a:rPr>
              <a:t>Source: Timeline of Solar Industry and Solar Installed Capacity Statistics</a:t>
            </a:r>
          </a:p>
        </p:txBody>
      </p:sp>
      <p:pic>
        <p:nvPicPr>
          <p:cNvPr id="12" name="Picture 11">
            <a:extLst>
              <a:ext uri="{FF2B5EF4-FFF2-40B4-BE49-F238E27FC236}">
                <a16:creationId xmlns:a16="http://schemas.microsoft.com/office/drawing/2014/main" id="{1022E6B4-D8F9-4143-E068-A24AEF74491D}"/>
              </a:ext>
            </a:extLst>
          </p:cNvPr>
          <p:cNvPicPr>
            <a:picLocks noChangeAspect="1"/>
          </p:cNvPicPr>
          <p:nvPr/>
        </p:nvPicPr>
        <p:blipFill>
          <a:blip r:embed="rId8">
            <a:extLst>
              <a:ext uri="{28A0092B-C50C-407E-A947-70E740481C1C}">
                <a14:useLocalDpi xmlns:a14="http://schemas.microsoft.com/office/drawing/2010/main" val="0"/>
              </a:ext>
            </a:extLst>
          </a:blip>
          <a:srcRect l="36234" t="8974" r="34161" b="5114"/>
          <a:stretch>
            <a:fillRect/>
          </a:stretch>
        </p:blipFill>
        <p:spPr>
          <a:xfrm>
            <a:off x="5334000" y="1123949"/>
            <a:ext cx="3467100" cy="3355975"/>
          </a:xfrm>
          <a:prstGeom prst="rect">
            <a:avLst/>
          </a:prstGeom>
          <a:ln>
            <a:noFill/>
          </a:ln>
          <a:effectLst>
            <a:outerShdw blurRad="292100" dist="139700" dir="2700000" algn="tl" rotWithShape="0">
              <a:srgbClr val="333333">
                <a:alpha val="65000"/>
              </a:srgbClr>
            </a:outerShdw>
          </a:effectLst>
        </p:spPr>
      </p:pic>
    </p:spTree>
    <p:custDataLst>
      <p:tags r:id="rId9"/>
    </p:custDataLst>
    <p:extLst>
      <p:ext uri="{BB962C8B-B14F-4D97-AF65-F5344CB8AC3E}">
        <p14:creationId xmlns:p14="http://schemas.microsoft.com/office/powerpoint/2010/main" val="577553800"/>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2" name="Picture 11">
            <a:extLst>
              <a:ext uri="{FF2B5EF4-FFF2-40B4-BE49-F238E27FC236}">
                <a16:creationId xmlns:a16="http://schemas.microsoft.com/office/drawing/2014/main" id="{E9C520E8-0D5A-B879-3978-372A9D441FEA}"/>
              </a:ext>
            </a:extLst>
          </p:cNvPr>
          <p:cNvPicPr>
            <a:picLocks noChangeAspect="1"/>
          </p:cNvPicPr>
          <p:nvPr/>
        </p:nvPicPr>
        <p:blipFill>
          <a:blip r:embed="rId3">
            <a:extLst>
              <a:ext uri="{28A0092B-C50C-407E-A947-70E740481C1C}">
                <a14:useLocalDpi xmlns:a14="http://schemas.microsoft.com/office/drawing/2010/main" val="0"/>
              </a:ext>
            </a:extLst>
          </a:blip>
          <a:srcRect l="17475" r="13650"/>
          <a:stretch>
            <a:fillRect/>
          </a:stretch>
        </p:blipFill>
        <p:spPr>
          <a:xfrm>
            <a:off x="5334001" y="1123950"/>
            <a:ext cx="3467100" cy="3355975"/>
          </a:xfrm>
          <a:prstGeom prst="rect">
            <a:avLst/>
          </a:prstGeom>
          <a:ln>
            <a:noFill/>
          </a:ln>
          <a:effectLst>
            <a:outerShdw blurRad="292100" dist="139700" dir="2700000" algn="tl" rotWithShape="0">
              <a:srgbClr val="333333">
                <a:alpha val="65000"/>
              </a:srgbClr>
            </a:outerShdw>
          </a:effectLst>
        </p:spPr>
      </p:pic>
      <p:sp>
        <p:nvSpPr>
          <p:cNvPr id="7" name="Text Placeholder 6">
            <a:extLst>
              <a:ext uri="{FF2B5EF4-FFF2-40B4-BE49-F238E27FC236}">
                <a16:creationId xmlns:a16="http://schemas.microsoft.com/office/drawing/2014/main" id="{C7F48760-A00F-C70C-D851-D3351C296FFF}"/>
              </a:ext>
            </a:extLst>
          </p:cNvPr>
          <p:cNvSpPr>
            <a:spLocks noGrp="1"/>
          </p:cNvSpPr>
          <p:nvPr>
            <p:ph type="body" sz="quarter" idx="14"/>
            <p:custDataLst>
              <p:tags r:id="rId4"/>
            </p:custDataLst>
          </p:nvPr>
        </p:nvSpPr>
        <p:spPr>
          <a:xfrm>
            <a:off x="342000" y="1146583"/>
            <a:ext cx="4876611" cy="3525520"/>
          </a:xfrm>
        </p:spPr>
        <p:txBody>
          <a:bodyPr/>
          <a:lstStyle/>
          <a:p>
            <a:pPr lvl="2">
              <a:spcBef>
                <a:spcPct val="0"/>
              </a:spcBef>
            </a:pPr>
            <a:r>
              <a:rPr lang="en-US" sz="1600">
                <a:cs typeface="Times New Roman" panose="02020603050405020304" pitchFamily="18" charset="0"/>
              </a:rPr>
              <a:t>2010 -&gt;2022  (12 Years)</a:t>
            </a:r>
          </a:p>
          <a:p>
            <a:pPr lvl="3">
              <a:spcBef>
                <a:spcPct val="0"/>
              </a:spcBef>
            </a:pPr>
            <a:r>
              <a:rPr lang="en-US" sz="1600">
                <a:cs typeface="Times New Roman" panose="02020603050405020304" pitchFamily="18" charset="0"/>
              </a:rPr>
              <a:t>Utility scale increased 105X</a:t>
            </a:r>
            <a:endParaRPr lang="en-US" sz="1600">
              <a:cs typeface="Times New Roman" panose="02020603050405020304" pitchFamily="18" charset="0"/>
            </a:endParaRPr>
          </a:p>
          <a:p>
            <a:pPr lvl="3">
              <a:spcBef>
                <a:spcPct val="0"/>
              </a:spcBef>
            </a:pPr>
            <a:r>
              <a:rPr lang="en-US" sz="1600">
                <a:cs typeface="Times New Roman" panose="02020603050405020304" pitchFamily="18" charset="0"/>
              </a:rPr>
              <a:t>Residential increased 46X</a:t>
            </a:r>
            <a:endParaRPr lang="en-US" sz="1600">
              <a:cs typeface="Times New Roman" panose="02020603050405020304" pitchFamily="18" charset="0"/>
            </a:endParaRPr>
          </a:p>
          <a:p>
            <a:pPr lvl="3">
              <a:spcBef>
                <a:spcPct val="0"/>
              </a:spcBef>
            </a:pPr>
            <a:endParaRPr lang="en-US" sz="1600">
              <a:cs typeface="Times New Roman" panose="02020603050405020304" pitchFamily="18" charset="0"/>
            </a:endParaRPr>
          </a:p>
          <a:p>
            <a:pPr lvl="2">
              <a:spcBef>
                <a:spcPct val="0"/>
              </a:spcBef>
            </a:pPr>
            <a:r>
              <a:rPr lang="en-US" sz="1600">
                <a:cs typeface="Times New Roman" panose="02020603050405020304" pitchFamily="18" charset="0"/>
              </a:rPr>
              <a:t>2022 Capacity:</a:t>
            </a:r>
          </a:p>
          <a:p>
            <a:pPr lvl="3">
              <a:spcBef>
                <a:spcPct val="0"/>
              </a:spcBef>
            </a:pPr>
            <a:r>
              <a:rPr lang="en-US" sz="1600">
                <a:cs typeface="Times New Roman" panose="02020603050405020304" pitchFamily="18" charset="0"/>
              </a:rPr>
              <a:t>91,776.54 MW of utility-installed </a:t>
            </a:r>
          </a:p>
          <a:p>
            <a:pPr lvl="3">
              <a:spcBef>
                <a:spcPct val="0"/>
              </a:spcBef>
            </a:pPr>
            <a:r>
              <a:rPr lang="en-US" sz="1600">
                <a:cs typeface="Times New Roman" panose="02020603050405020304" pitchFamily="18" charset="0"/>
              </a:rPr>
              <a:t>5,374.85 MW of community-installed</a:t>
            </a:r>
          </a:p>
          <a:p>
            <a:pPr lvl="3">
              <a:spcBef>
                <a:spcPct val="0"/>
              </a:spcBef>
            </a:pPr>
            <a:r>
              <a:rPr lang="en-US" sz="1600">
                <a:cs typeface="Times New Roman" panose="02020603050405020304" pitchFamily="18" charset="0"/>
              </a:rPr>
              <a:t>16,691.1 MW of commercial-installed</a:t>
            </a:r>
          </a:p>
          <a:p>
            <a:pPr lvl="3">
              <a:spcBef>
                <a:spcPct val="0"/>
              </a:spcBef>
            </a:pPr>
            <a:r>
              <a:rPr lang="en-US" sz="1600">
                <a:cs typeface="Times New Roman" panose="02020603050405020304" pitchFamily="18" charset="0"/>
              </a:rPr>
              <a:t>29,311.89 MW of residential-installed</a:t>
            </a:r>
          </a:p>
          <a:p>
            <a:pPr lvl="3">
              <a:spcBef>
                <a:spcPct val="0"/>
              </a:spcBef>
            </a:pPr>
            <a:endParaRPr lang="en-US" sz="1600">
              <a:cs typeface="Times New Roman" panose="02020603050405020304" pitchFamily="18" charset="0"/>
            </a:endParaRPr>
          </a:p>
          <a:p>
            <a:pPr lvl="2">
              <a:spcBef>
                <a:spcPct val="0"/>
              </a:spcBef>
            </a:pPr>
            <a:r>
              <a:rPr lang="en-US" sz="1600">
                <a:cs typeface="Times New Roman" panose="02020603050405020304" pitchFamily="18" charset="0"/>
              </a:rPr>
              <a:t>At of end of Q1 in 2023, more than 149 GW of installed solar capacity, capable of powering 26 million homes.</a:t>
            </a:r>
            <a:endParaRPr lang="en-US" sz="1800">
              <a:latin typeface="Georgia" panose="02040502050405020303"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F5B42CC2-43E4-76D9-6F2A-B5575CC9A4C3}"/>
              </a:ext>
            </a:extLst>
          </p:cNvPr>
          <p:cNvSpPr>
            <a:spLocks noGrp="1"/>
          </p:cNvSpPr>
          <p:nvPr>
            <p:ph type="title"/>
            <p:custDataLst>
              <p:tags r:id="rId5"/>
            </p:custDataLst>
          </p:nvPr>
        </p:nvSpPr>
        <p:spPr>
          <a:xfrm>
            <a:off x="342000" y="341313"/>
            <a:ext cx="8459100" cy="413068"/>
          </a:xfrm>
        </p:spPr>
        <p:txBody>
          <a:bodyPr/>
          <a:lstStyle/>
          <a:p>
            <a:r>
              <a:rPr lang="en-US"/>
              <a:t>Current stats of solar energy in the United States</a:t>
            </a:r>
            <a:br>
              <a:rPr lang="en-US"/>
            </a:br>
            <a:r>
              <a:rPr lang="en-US"/>
              <a:t> </a:t>
            </a:r>
          </a:p>
        </p:txBody>
      </p:sp>
      <p:sp>
        <p:nvSpPr>
          <p:cNvPr id="2" name="Slide Number Placeholder 1">
            <a:extLst>
              <a:ext uri="{FF2B5EF4-FFF2-40B4-BE49-F238E27FC236}">
                <a16:creationId xmlns:a16="http://schemas.microsoft.com/office/drawing/2014/main" id="{B28014CB-0470-020A-27C2-F3E4921C9322}"/>
              </a:ext>
            </a:extLst>
          </p:cNvPr>
          <p:cNvSpPr>
            <a:spLocks noGrp="1"/>
          </p:cNvSpPr>
          <p:nvPr>
            <p:ph type="sldNum" sz="quarter" idx="12"/>
            <p:custDataLst>
              <p:tags r:id="rId6"/>
            </p:custDataLst>
          </p:nvPr>
        </p:nvSpPr>
        <p:spPr/>
        <p:txBody>
          <a:bodyPr/>
          <a:lstStyle/>
          <a:p>
            <a:fld id="{8AE658E8-9B3B-41CF-9D54-C22306B86F23}" type="slidenum">
              <a:rPr lang="en-US" smtClean="0"/>
              <a:t>7</a:t>
            </a:fld>
            <a:endParaRPr lang="en-US"/>
          </a:p>
        </p:txBody>
      </p:sp>
      <p:sp>
        <p:nvSpPr>
          <p:cNvPr id="4" name="TextBox 3">
            <a:extLst>
              <a:ext uri="{FF2B5EF4-FFF2-40B4-BE49-F238E27FC236}">
                <a16:creationId xmlns:a16="http://schemas.microsoft.com/office/drawing/2014/main" id="{FD63CCF4-B1EF-5E42-9EDF-451F83274B1C}"/>
              </a:ext>
            </a:extLst>
          </p:cNvPr>
          <p:cNvSpPr txBox="1"/>
          <p:nvPr/>
        </p:nvSpPr>
        <p:spPr>
          <a:xfrm>
            <a:off x="518138" y="4709854"/>
            <a:ext cx="3018081" cy="184666"/>
          </a:xfrm>
          <a:prstGeom prst="rect">
            <a:avLst/>
          </a:prstGeom>
          <a:noFill/>
        </p:spPr>
        <p:txBody>
          <a:bodyPr wrap="square" rtlCol="0">
            <a:spAutoFit/>
          </a:bodyPr>
          <a:lstStyle/>
          <a:p>
            <a:r>
              <a:rPr lang="en-US" sz="600">
                <a:latin typeface="+mn-lt"/>
              </a:rPr>
              <a:t>Source: Solar Installed Capacity Statistics</a:t>
            </a:r>
          </a:p>
        </p:txBody>
      </p:sp>
    </p:spTree>
    <p:custDataLst>
      <p:tags r:id="rId7"/>
    </p:custDataLst>
    <p:extLst>
      <p:ext uri="{BB962C8B-B14F-4D97-AF65-F5344CB8AC3E}">
        <p14:creationId xmlns:p14="http://schemas.microsoft.com/office/powerpoint/2010/main" val="232137721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 Placeholder 1">
            <a:extLst>
              <a:ext uri="{FF2B5EF4-FFF2-40B4-BE49-F238E27FC236}">
                <a16:creationId xmlns:a16="http://schemas.microsoft.com/office/drawing/2014/main" id="{40884A4A-6AE6-15DD-E972-3472B51585C5}"/>
              </a:ext>
            </a:extLst>
          </p:cNvPr>
          <p:cNvSpPr txBox="1"/>
          <p:nvPr>
            <p:custDataLst>
              <p:tags r:id="rId3"/>
            </p:custDataLst>
          </p:nvPr>
        </p:nvSpPr>
        <p:spPr>
          <a:xfrm>
            <a:off x="189599" y="1140978"/>
            <a:ext cx="7837700" cy="3016600"/>
          </a:xfrm>
          <a:prstGeom prst="rect">
            <a:avLst/>
          </a:prstGeom>
        </p:spPr>
        <p:txBody>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endParaRPr lang="en-US" sz="18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1A19AB7-1BD9-FC4D-A7D2-0E8A1AA00AFA}"/>
              </a:ext>
            </a:extLst>
          </p:cNvPr>
          <p:cNvSpPr>
            <a:spLocks noGrp="1"/>
          </p:cNvSpPr>
          <p:nvPr>
            <p:ph type="sldNum" sz="quarter" idx="12"/>
            <p:custDataLst>
              <p:tags r:id="rId4"/>
            </p:custDataLst>
          </p:nvPr>
        </p:nvSpPr>
        <p:spPr/>
        <p:txBody>
          <a:bodyPr/>
          <a:lstStyle/>
          <a:p>
            <a:fld id="{8AE658E8-9B3B-41CF-9D54-C22306B86F23}" type="slidenum">
              <a:rPr lang="en-US" smtClean="0"/>
              <a:t>8</a:t>
            </a:fld>
            <a:endParaRPr lang="en-US"/>
          </a:p>
        </p:txBody>
      </p:sp>
      <p:pic>
        <p:nvPicPr>
          <p:cNvPr id="12" name="Picture 11">
            <a:extLst>
              <a:ext uri="{FF2B5EF4-FFF2-40B4-BE49-F238E27FC236}">
                <a16:creationId xmlns:a16="http://schemas.microsoft.com/office/drawing/2014/main" id="{C25F0BB2-CC72-387E-FB9E-FCC7973C45BC}"/>
              </a:ext>
            </a:extLst>
          </p:cNvPr>
          <p:cNvPicPr>
            <a:picLocks noChangeAspect="1"/>
          </p:cNvPicPr>
          <p:nvPr/>
        </p:nvPicPr>
        <p:blipFill>
          <a:blip r:embed="rId5"/>
          <a:stretch>
            <a:fillRect/>
          </a:stretch>
        </p:blipFill>
        <p:spPr>
          <a:xfrm>
            <a:off x="1734111" y="951169"/>
            <a:ext cx="5675777" cy="391621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48C64C9-6663-0DD5-6EB8-A149A1E038FB}"/>
              </a:ext>
            </a:extLst>
          </p:cNvPr>
          <p:cNvSpPr txBox="1"/>
          <p:nvPr/>
        </p:nvSpPr>
        <p:spPr>
          <a:xfrm>
            <a:off x="338138" y="339725"/>
            <a:ext cx="4340225" cy="369332"/>
          </a:xfrm>
          <a:prstGeom prst="rect">
            <a:avLst/>
          </a:prstGeom>
          <a:noFill/>
        </p:spPr>
        <p:txBody>
          <a:bodyPr wrap="square" lIns="0" tIns="0" rIns="0" bIns="0">
            <a:spAutoFit/>
          </a:bodyPr>
          <a:lstStyle/>
          <a:p>
            <a:r>
              <a:rPr lang="en-US" sz="2400" b="1">
                <a:solidFill>
                  <a:schemeClr val="accent1"/>
                </a:solidFill>
                <a:latin typeface="+mj-lt"/>
              </a:rPr>
              <a:t>Solar energy progress</a:t>
            </a:r>
          </a:p>
        </p:txBody>
      </p:sp>
    </p:spTree>
    <p:custDataLst>
      <p:tags r:id="rId6"/>
    </p:custDataLst>
    <p:extLst>
      <p:ext uri="{BB962C8B-B14F-4D97-AF65-F5344CB8AC3E}">
        <p14:creationId xmlns:p14="http://schemas.microsoft.com/office/powerpoint/2010/main" val="155724869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7A9599D9-3375-133A-8217-E56ACB7FF4CF}"/>
              </a:ext>
            </a:extLst>
          </p:cNvPr>
          <p:cNvSpPr>
            <a:spLocks noGrp="1"/>
          </p:cNvSpPr>
          <p:nvPr>
            <p:ph type="body" sz="quarter" idx="14"/>
            <p:custDataLst>
              <p:tags r:id="rId3"/>
            </p:custDataLst>
          </p:nvPr>
        </p:nvSpPr>
        <p:spPr>
          <a:xfrm>
            <a:off x="342000" y="1931213"/>
            <a:ext cx="4194000" cy="2548711"/>
          </a:xfrm>
        </p:spPr>
        <p:txBody>
          <a:bodyPr/>
          <a:lstStyle/>
          <a:p>
            <a:endParaRPr lang="en-US" sz="1600">
              <a:latin typeface="Georgia" panose="02040502050405020303" pitchFamily="18" charset="0"/>
              <a:ea typeface="Calibri" panose="020f0502020204030204" pitchFamily="34" charset="0"/>
              <a:cs typeface="Times New Roman" panose="02020603050405020304" pitchFamily="18" charset="0"/>
            </a:endParaRPr>
          </a:p>
          <a:p>
            <a:endParaRPr lang="en-US" sz="1600">
              <a:latin typeface="Georgia" panose="02040502050405020303" pitchFamily="18" charset="0"/>
              <a:ea typeface="Calibri" panose="020f0502020204030204" pitchFamily="34" charset="0"/>
              <a:cs typeface="Times New Roman" panose="02020603050405020304" pitchFamily="18" charset="0"/>
            </a:endParaRPr>
          </a:p>
          <a:p>
            <a:endParaRPr lang="en-US" sz="1600"/>
          </a:p>
        </p:txBody>
      </p:sp>
      <p:sp>
        <p:nvSpPr>
          <p:cNvPr id="4" name="Title 3">
            <a:extLst>
              <a:ext uri="{FF2B5EF4-FFF2-40B4-BE49-F238E27FC236}">
                <a16:creationId xmlns:a16="http://schemas.microsoft.com/office/drawing/2014/main" id="{051A7E7B-C8AF-96F0-1F79-4F3C57985F6A}"/>
              </a:ext>
            </a:extLst>
          </p:cNvPr>
          <p:cNvSpPr>
            <a:spLocks noGrp="1"/>
          </p:cNvSpPr>
          <p:nvPr>
            <p:ph type="title"/>
            <p:custDataLst>
              <p:tags r:id="rId4"/>
            </p:custDataLst>
          </p:nvPr>
        </p:nvSpPr>
        <p:spPr>
          <a:xfrm>
            <a:off x="342000" y="341312"/>
            <a:ext cx="7152814" cy="523875"/>
          </a:xfrm>
        </p:spPr>
        <p:txBody>
          <a:bodyPr/>
          <a:lstStyle/>
          <a:p>
            <a:r>
              <a:rPr lang="en-US"/>
              <a:t>Technological developments - solar panels </a:t>
            </a:r>
          </a:p>
        </p:txBody>
      </p:sp>
      <p:sp>
        <p:nvSpPr>
          <p:cNvPr id="5" name="Slide Number Placeholder 4">
            <a:extLst>
              <a:ext uri="{FF2B5EF4-FFF2-40B4-BE49-F238E27FC236}">
                <a16:creationId xmlns:a16="http://schemas.microsoft.com/office/drawing/2014/main" id="{1C6681A4-D30A-1F46-4B62-854F78030C2F}"/>
              </a:ext>
            </a:extLst>
          </p:cNvPr>
          <p:cNvSpPr>
            <a:spLocks noGrp="1"/>
          </p:cNvSpPr>
          <p:nvPr>
            <p:ph type="sldNum" sz="quarter" idx="12"/>
            <p:custDataLst>
              <p:tags r:id="rId5"/>
            </p:custDataLst>
          </p:nvPr>
        </p:nvSpPr>
        <p:spPr/>
        <p:txBody>
          <a:bodyPr/>
          <a:lstStyle/>
          <a:p>
            <a:fld id="{8AE658E8-9B3B-41CF-9D54-C22306B86F23}" type="slidenum">
              <a:rPr lang="en-US" smtClean="0"/>
              <a:t>9</a:t>
            </a:fld>
            <a:endParaRPr lang="en-US"/>
          </a:p>
        </p:txBody>
      </p:sp>
      <p:pic>
        <p:nvPicPr>
          <p:cNvPr id="6" name="Content Placeholder 5">
            <a:extLst>
              <a:ext uri="{FF2B5EF4-FFF2-40B4-BE49-F238E27FC236}">
                <a16:creationId xmlns:a16="http://schemas.microsoft.com/office/drawing/2014/main" id="{FCA3CD87-FE35-1B73-F060-954D3A8F3F71}"/>
              </a:ext>
            </a:extLst>
          </p:cNvPr>
          <p:cNvPicPr>
            <a:picLocks noGrp="1" noChangeAspect="1"/>
          </p:cNvPicPr>
          <p:nvPr>
            <p:ph type="pic" sz="quarter" idx="15"/>
            <p:custDataLst>
              <p:tags r:id="rId7"/>
            </p:custDataLst>
          </p:nvPr>
        </p:nvPicPr>
        <p:blipFill>
          <a:blip r:embed="rId6">
            <a:extLst>
              <a:ext uri="{28A0092B-C50C-407E-A947-70E740481C1C}">
                <a14:useLocalDpi xmlns:a14="http://schemas.microsoft.com/office/drawing/2010/main" val="0"/>
              </a:ext>
            </a:extLst>
          </a:blip>
          <a:srcRect l="12021" r="12054"/>
          <a:stretch>
            <a:fillRect/>
          </a:stretch>
        </p:blipFill>
        <p:spPr>
          <a:xfrm>
            <a:off x="5790702" y="1123950"/>
            <a:ext cx="3010397" cy="29718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DB288E1-D110-ACF5-DA98-318A30B522AA}"/>
              </a:ext>
            </a:extLst>
          </p:cNvPr>
          <p:cNvSpPr txBox="1"/>
          <p:nvPr/>
        </p:nvSpPr>
        <p:spPr>
          <a:xfrm>
            <a:off x="518138" y="4701447"/>
            <a:ext cx="3584771" cy="184666"/>
          </a:xfrm>
          <a:prstGeom prst="rect">
            <a:avLst/>
          </a:prstGeom>
          <a:noFill/>
        </p:spPr>
        <p:txBody>
          <a:bodyPr wrap="square" rtlCol="0">
            <a:spAutoFit/>
          </a:bodyPr>
          <a:lstStyle/>
          <a:p>
            <a:r>
              <a:rPr lang="en-US" sz="600">
                <a:latin typeface="+mn-lt"/>
              </a:rPr>
              <a:t>Source: Timeline of Solar Industry and Pervoskite-Silicon Cell</a:t>
            </a:r>
          </a:p>
        </p:txBody>
      </p:sp>
      <p:pic>
        <p:nvPicPr>
          <p:cNvPr id="12" name="Picture 11">
            <a:extLst>
              <a:ext uri="{FF2B5EF4-FFF2-40B4-BE49-F238E27FC236}">
                <a16:creationId xmlns:a16="http://schemas.microsoft.com/office/drawing/2014/main" id="{7DE6269E-1C14-47E3-0C74-C93EE1224FCA}"/>
              </a:ext>
            </a:extLst>
          </p:cNvPr>
          <p:cNvPicPr>
            <a:picLocks noChangeAspect="1"/>
          </p:cNvPicPr>
          <p:nvPr/>
        </p:nvPicPr>
        <p:blipFill>
          <a:blip r:embed="rId8">
            <a:extLst>
              <a:ext uri="{28A0092B-C50C-407E-A947-70E740481C1C}">
                <a14:useLocalDpi xmlns:a14="http://schemas.microsoft.com/office/drawing/2010/main" val="0"/>
              </a:ext>
            </a:extLst>
          </a:blip>
          <a:srcRect l="10960" t="20255" r="41256" b="18689"/>
          <a:stretch>
            <a:fillRect/>
          </a:stretch>
        </p:blipFill>
        <p:spPr>
          <a:xfrm>
            <a:off x="5333999" y="1123950"/>
            <a:ext cx="3488329" cy="2971800"/>
          </a:xfrm>
          <a:prstGeom prst="rect">
            <a:avLst/>
          </a:prstGeom>
          <a:ln>
            <a:noFill/>
          </a:ln>
          <a:effectLst>
            <a:outerShdw blurRad="292100" dist="139700" dir="2700000" algn="tl" rotWithShape="0">
              <a:srgbClr val="333333">
                <a:alpha val="65000"/>
              </a:srgbClr>
            </a:outerShdw>
          </a:effectLst>
        </p:spPr>
      </p:pic>
      <p:sp>
        <p:nvSpPr>
          <p:cNvPr id="13" name="Text Placeholder 3">
            <a:extLst>
              <a:ext uri="{FF2B5EF4-FFF2-40B4-BE49-F238E27FC236}">
                <a16:creationId xmlns:a16="http://schemas.microsoft.com/office/drawing/2014/main" id="{6CAF77C9-8BC0-A417-286B-FC8E7DEE73BF}"/>
              </a:ext>
            </a:extLst>
          </p:cNvPr>
          <p:cNvSpPr txBox="1"/>
          <p:nvPr/>
        </p:nvSpPr>
        <p:spPr>
          <a:xfrm>
            <a:off x="333845" y="1123952"/>
            <a:ext cx="1506556" cy="1386880"/>
          </a:xfrm>
          <a:prstGeom prst="rect">
            <a:avLst/>
          </a:prstGeom>
          <a:solidFill>
            <a:schemeClr val="bg1">
              <a:lumMod val="85000"/>
            </a:schemeClr>
          </a:solidFill>
        </p:spPr>
        <p:txBody>
          <a:bodyPr vert="horz" lIns="91440" tIns="96000" rIns="0" bIns="96000" rtlCol="0">
            <a:noAutofit/>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spcAft>
                <a:spcPts val="600"/>
              </a:spcAft>
              <a:buNone/>
            </a:pPr>
            <a:r>
              <a:rPr lang="en-GB" sz="2400" spc="-300">
                <a:solidFill>
                  <a:schemeClr val="accent1"/>
                </a:solidFill>
                <a:latin typeface="+mj-lt"/>
              </a:rPr>
              <a:t>6%</a:t>
            </a:r>
          </a:p>
          <a:p>
            <a:pPr marL="0" indent="0">
              <a:spcBef>
                <a:spcPct val="0"/>
              </a:spcBef>
              <a:buNone/>
            </a:pPr>
            <a:r>
              <a:rPr lang="en-US" sz="1050"/>
              <a:t>Efficiency panel created by Bell Laboratories in 1955.</a:t>
            </a:r>
            <a:endParaRPr lang="en-GB" sz="1100"/>
          </a:p>
        </p:txBody>
      </p:sp>
      <p:sp>
        <p:nvSpPr>
          <p:cNvPr id="18" name="Text Placeholder 3">
            <a:extLst>
              <a:ext uri="{FF2B5EF4-FFF2-40B4-BE49-F238E27FC236}">
                <a16:creationId xmlns:a16="http://schemas.microsoft.com/office/drawing/2014/main" id="{C6576CC5-4046-D6E1-3B56-EFE5D0617AB6}"/>
              </a:ext>
            </a:extLst>
          </p:cNvPr>
          <p:cNvSpPr txBox="1"/>
          <p:nvPr/>
        </p:nvSpPr>
        <p:spPr>
          <a:xfrm>
            <a:off x="1922828" y="1123952"/>
            <a:ext cx="1506556" cy="1386880"/>
          </a:xfrm>
          <a:prstGeom prst="rect">
            <a:avLst/>
          </a:prstGeom>
          <a:solidFill>
            <a:schemeClr val="bg1">
              <a:lumMod val="85000"/>
            </a:schemeClr>
          </a:solidFill>
        </p:spPr>
        <p:txBody>
          <a:bodyPr vert="horz" lIns="91440" tIns="96000" rIns="0" bIns="96000" rtlCol="0">
            <a:noAutofit/>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spcAft>
                <a:spcPts val="600"/>
              </a:spcAft>
              <a:buNone/>
            </a:pPr>
            <a:r>
              <a:rPr lang="en-GB" sz="2400" spc="-300">
                <a:solidFill>
                  <a:schemeClr val="accent1"/>
                </a:solidFill>
                <a:latin typeface="+mj-lt"/>
              </a:rPr>
              <a:t>10%</a:t>
            </a:r>
          </a:p>
          <a:p>
            <a:pPr marL="0" indent="0">
              <a:spcBef>
                <a:spcPct val="0"/>
              </a:spcBef>
              <a:buNone/>
            </a:pPr>
            <a:r>
              <a:rPr lang="en-US" sz="1050"/>
              <a:t>Efficiency cell created by Hoffman Electronics in 1959.</a:t>
            </a:r>
            <a:endParaRPr lang="en-GB" sz="1050"/>
          </a:p>
        </p:txBody>
      </p:sp>
      <p:sp>
        <p:nvSpPr>
          <p:cNvPr id="19" name="Text Placeholder 3">
            <a:extLst>
              <a:ext uri="{FF2B5EF4-FFF2-40B4-BE49-F238E27FC236}">
                <a16:creationId xmlns:a16="http://schemas.microsoft.com/office/drawing/2014/main" id="{7D11A7BD-E0C7-8100-57CD-8AC032832838}"/>
              </a:ext>
            </a:extLst>
          </p:cNvPr>
          <p:cNvSpPr txBox="1"/>
          <p:nvPr/>
        </p:nvSpPr>
        <p:spPr>
          <a:xfrm>
            <a:off x="3511811" y="1123952"/>
            <a:ext cx="1506556" cy="1386880"/>
          </a:xfrm>
          <a:prstGeom prst="rect">
            <a:avLst/>
          </a:prstGeom>
          <a:solidFill>
            <a:schemeClr val="bg1">
              <a:lumMod val="85000"/>
            </a:schemeClr>
          </a:solidFill>
        </p:spPr>
        <p:txBody>
          <a:bodyPr vert="horz" lIns="91440" tIns="96000" rIns="0" bIns="96000" rtlCol="0">
            <a:noAutofit/>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spcAft>
                <a:spcPts val="600"/>
              </a:spcAft>
              <a:buNone/>
            </a:pPr>
            <a:r>
              <a:rPr lang="en-GB" sz="2400" spc="-300">
                <a:solidFill>
                  <a:schemeClr val="accent1"/>
                </a:solidFill>
                <a:latin typeface="+mj-lt"/>
              </a:rPr>
              <a:t>20%</a:t>
            </a:r>
          </a:p>
          <a:p>
            <a:pPr marL="0" indent="0">
              <a:spcBef>
                <a:spcPct val="0"/>
              </a:spcBef>
              <a:buNone/>
            </a:pPr>
            <a:r>
              <a:rPr lang="en-US" sz="1050"/>
              <a:t>Efficiency </a:t>
            </a:r>
            <a:r>
              <a:rPr lang="en-US" sz="1050">
                <a:ea typeface="Calibri" panose="020f0502020204030204" pitchFamily="34" charset="0"/>
                <a:cs typeface="Times New Roman" panose="02020603050405020304" pitchFamily="18" charset="0"/>
              </a:rPr>
              <a:t>cell constructed by researchers at University of New South Wales in 1985.</a:t>
            </a:r>
            <a:endParaRPr lang="en-GB" sz="1050"/>
          </a:p>
        </p:txBody>
      </p:sp>
      <p:sp>
        <p:nvSpPr>
          <p:cNvPr id="20" name="Text Placeholder 3">
            <a:extLst>
              <a:ext uri="{FF2B5EF4-FFF2-40B4-BE49-F238E27FC236}">
                <a16:creationId xmlns:a16="http://schemas.microsoft.com/office/drawing/2014/main" id="{196F3C47-E742-153D-32FA-4BF014CDE013}"/>
              </a:ext>
            </a:extLst>
          </p:cNvPr>
          <p:cNvSpPr txBox="1"/>
          <p:nvPr/>
        </p:nvSpPr>
        <p:spPr>
          <a:xfrm>
            <a:off x="355025" y="2571750"/>
            <a:ext cx="1506556" cy="1386880"/>
          </a:xfrm>
          <a:prstGeom prst="rect">
            <a:avLst/>
          </a:prstGeom>
          <a:solidFill>
            <a:schemeClr val="bg1">
              <a:lumMod val="85000"/>
            </a:schemeClr>
          </a:solidFill>
        </p:spPr>
        <p:txBody>
          <a:bodyPr vert="horz" lIns="91440" tIns="96000" rIns="0" bIns="96000" rtlCol="0">
            <a:noAutofit/>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spcAft>
                <a:spcPts val="600"/>
              </a:spcAft>
              <a:buNone/>
            </a:pPr>
            <a:r>
              <a:rPr lang="en-GB" sz="2400" spc="-300">
                <a:solidFill>
                  <a:schemeClr val="accent1"/>
                </a:solidFill>
                <a:latin typeface="+mj-lt"/>
              </a:rPr>
              <a:t>22-24%</a:t>
            </a:r>
          </a:p>
          <a:p>
            <a:pPr marL="0" indent="0">
              <a:spcBef>
                <a:spcPct val="0"/>
              </a:spcBef>
              <a:buNone/>
            </a:pPr>
            <a:r>
              <a:rPr lang="en-US" sz="1050"/>
              <a:t>Efficiency </a:t>
            </a:r>
            <a:r>
              <a:rPr lang="en-US" sz="1050">
                <a:ea typeface="Calibri" panose="020f0502020204030204" pitchFamily="34" charset="0"/>
                <a:cs typeface="Times New Roman" panose="02020603050405020304" pitchFamily="18" charset="0"/>
              </a:rPr>
              <a:t>for commercially-available conventional silicon-only cells in 2023.</a:t>
            </a:r>
            <a:endParaRPr lang="en-GB" sz="1050"/>
          </a:p>
        </p:txBody>
      </p:sp>
      <p:sp>
        <p:nvSpPr>
          <p:cNvPr id="21" name="Text Placeholder 3">
            <a:extLst>
              <a:ext uri="{FF2B5EF4-FFF2-40B4-BE49-F238E27FC236}">
                <a16:creationId xmlns:a16="http://schemas.microsoft.com/office/drawing/2014/main" id="{10D3A19D-09F7-0EC9-9890-5934D76511B9}"/>
              </a:ext>
            </a:extLst>
          </p:cNvPr>
          <p:cNvSpPr txBox="1"/>
          <p:nvPr/>
        </p:nvSpPr>
        <p:spPr>
          <a:xfrm>
            <a:off x="1922828" y="2571750"/>
            <a:ext cx="1506556" cy="1386880"/>
          </a:xfrm>
          <a:prstGeom prst="rect">
            <a:avLst/>
          </a:prstGeom>
          <a:solidFill>
            <a:schemeClr val="bg1">
              <a:lumMod val="85000"/>
            </a:schemeClr>
          </a:solidFill>
        </p:spPr>
        <p:txBody>
          <a:bodyPr vert="horz" lIns="91440" tIns="96000" rIns="0" bIns="96000" rtlCol="0">
            <a:noAutofit/>
          </a:bodyPr>
          <a:lstStyle>
            <a:lvl1pPr marL="180975" marR="0" indent="-180975"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1pPr>
            <a:lvl2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2pPr>
            <a:lvl3pPr marL="179388" marR="0" indent="-179388" algn="l" defTabSz="914400" rtl="0" eaLnBrk="1" fontAlgn="auto" latinLnBrk="0" hangingPunct="1">
              <a:lnSpc>
                <a:spcPct val="100000"/>
              </a:lnSpc>
              <a:spcBef>
                <a:spcPts val="600"/>
              </a:spcBef>
              <a:spcAft>
                <a:spcPct val="0"/>
              </a:spcAft>
              <a:buClr>
                <a:schemeClr val="tx2"/>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3pPr>
            <a:lvl4pPr marL="358775" marR="0" indent="-179388"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ct val="0"/>
              </a:spcAft>
              <a:buClr>
                <a:srgbClr val="DD2720"/>
              </a:buClr>
              <a:buSzTx/>
              <a:buFont typeface="Arial" panose="020b0604020202020204" pitchFamily="34" charset="0"/>
              <a:buChar char="–"/>
              <a:defRPr lang="en-US" sz="1400" b="0" kern="1200" baseline="0">
                <a:solidFill>
                  <a:schemeClr val="tx1"/>
                </a:solidFill>
                <a:latin typeface="+mn-lt"/>
                <a:ea typeface="Arial" panose="020b0604020202020204" pitchFamily="34" charset="0"/>
                <a:cs typeface="Arial" panose="020b0604020202020204" pitchFamily="34" charset="0"/>
              </a:defRPr>
            </a:lvl9pPr>
          </a:lstStyle>
          <a:p>
            <a:pPr marL="0" indent="0">
              <a:spcAft>
                <a:spcPts val="600"/>
              </a:spcAft>
              <a:buNone/>
            </a:pPr>
            <a:r>
              <a:rPr lang="en-GB" sz="2400" spc="-300">
                <a:solidFill>
                  <a:schemeClr val="accent1"/>
                </a:solidFill>
                <a:latin typeface="+mj-lt"/>
              </a:rPr>
              <a:t>30%</a:t>
            </a:r>
          </a:p>
          <a:p>
            <a:pPr marL="0" indent="0">
              <a:spcBef>
                <a:spcPct val="0"/>
              </a:spcBef>
              <a:buNone/>
            </a:pPr>
            <a:r>
              <a:rPr lang="en-US" sz="1050"/>
              <a:t>Efficiency </a:t>
            </a:r>
            <a:r>
              <a:rPr lang="en-US" sz="1050">
                <a:ea typeface="Calibri" panose="020f0502020204030204" pitchFamily="34" charset="0"/>
                <a:cs typeface="Times New Roman" panose="02020603050405020304" pitchFamily="18" charset="0"/>
              </a:rPr>
              <a:t>for perovskite film onto conventional silicon solar cells in May 2023. Not yet commercially available.</a:t>
            </a:r>
            <a:endParaRPr lang="en-GB" sz="1050"/>
          </a:p>
        </p:txBody>
      </p:sp>
    </p:spTree>
    <p:custDataLst>
      <p:tags r:id="rId9"/>
    </p:custDataLst>
    <p:extLst>
      <p:ext uri="{BB962C8B-B14F-4D97-AF65-F5344CB8AC3E}">
        <p14:creationId xmlns:p14="http://schemas.microsoft.com/office/powerpoint/2010/main" val="1966145735"/>
      </p:ext>
    </p:extLst>
  </p:cSld>
  <p:clrMapOvr>
    <a:masterClrMapping/>
  </p:clrMapOvr>
  <p:transition/>
  <p:timing/>
</p:sld>
</file>

<file path=ppt/tags/tag1.xml><?xml version="1.0" encoding="utf-8"?>
<p:tagLst xmlns:p="http://schemas.openxmlformats.org/presentationml/2006/main">
  <p:tag name="MS_PLACEHOLDERID" val="PlaceholderID43482.6829166667079048"/>
</p:tagLst>
</file>

<file path=ppt/tags/tag10.xml><?xml version="1.0" encoding="utf-8"?>
<p:tagLst xmlns:p="http://schemas.openxmlformats.org/presentationml/2006/main">
  <p:tag name="MS_PLACEHOLDERID" val="PlaceholderID43467.4992013889070554"/>
  <p:tag name="MSOBJECTGROWSLEFT" val="False"/>
  <p:tag name="MSOBJECTGROWSUP" val="False"/>
  <p:tag name="MSOBJECTHASSHADOW" val="False"/>
  <p:tag name="MSOBJECTKEEPASPECTRATIOOFFHEIGHT" val="True"/>
  <p:tag name="MSOBJECTKEEPASPECTRATIOOFFWIDTH" val="False"/>
  <p:tag name="MSOBJECTPICTURESUBFOLDER" val="Full_width"/>
  <p:tag name="MSOBJECTSCALEPICTURE" val="True"/>
  <p:tag name="MSOBJECTZORDERPOSITION" val="0"/>
  <p:tag name="STYLEXMLFILE" val="Default Style List"/>
</p:tagLst>
</file>

<file path=ppt/tags/tag100.xml><?xml version="1.0" encoding="utf-8"?>
<p:tagLst xmlns:p="http://schemas.openxmlformats.org/presentationml/2006/main">
  <p:tag name="MS_PLACEHOLDERID" val="PlaceholderID43482.6833217593097907"/>
</p:tagLst>
</file>

<file path=ppt/tags/tag101.xml><?xml version="1.0" encoding="utf-8"?>
<p:tagLst xmlns:p="http://schemas.openxmlformats.org/presentationml/2006/main">
  <p:tag name="MS_PLACEHOLDERID" val="PlaceholderID43482.6833217593006091"/>
</p:tagLst>
</file>

<file path=ppt/tags/tag102.xml><?xml version="1.0" encoding="utf-8"?>
<p:tagLst xmlns:p="http://schemas.openxmlformats.org/presentationml/2006/main">
  <p:tag name="MS_PLACEHOLDERID" val="PlaceholderID43467.5022916667096195"/>
  <p:tag name="STYLEXMLFILE" val="Default Style List"/>
</p:tagLst>
</file>

<file path=ppt/tags/tag103.xml><?xml version="1.0" encoding="utf-8"?>
<p:tagLst xmlns:p="http://schemas.openxmlformats.org/presentationml/2006/main">
  <p:tag name="MS_PLACEHOLDERID" val="PlaceholderID43483.5515625070554"/>
  <p:tag name="PLACEHOLDERAUTOMATIONTAG" val="Footer"/>
</p:tagLst>
</file>

<file path=ppt/tags/tag104.xml><?xml version="1.0" encoding="utf-8"?>
<p:tagLst xmlns:p="http://schemas.openxmlformats.org/presentationml/2006/main">
  <p:tag name="MS_PLACEHOLDERID" val="PlaceholderID43482.6833333333036499"/>
</p:tagLst>
</file>

<file path=ppt/tags/tag105.xml><?xml version="1.0" encoding="utf-8"?>
<p:tagLst xmlns:p="http://schemas.openxmlformats.org/presentationml/2006/main">
  <p:tag name="MS_PLACEHOLDERID" val="PlaceholderID43482.6833333333048989"/>
</p:tagLst>
</file>

<file path=ppt/tags/tag106.xml><?xml version="1.0" encoding="utf-8"?>
<p:tagLst xmlns:p="http://schemas.openxmlformats.org/presentationml/2006/main">
  <p:tag name="MS_PLACEHOLDERID" val="PlaceholderID43482.6833333333015566"/>
  <p:tag name="STYLEXMLFILE" val="CV Styles"/>
</p:tagLst>
</file>

<file path=ppt/tags/tag107.xml><?xml version="1.0" encoding="utf-8"?>
<p:tagLst xmlns:p="http://schemas.openxmlformats.org/presentationml/2006/main">
  <p:tag name="MS_PLACEHOLDERID" val="PlaceholderID43482.6833333333047445"/>
  <p:tag name="STYLEXMLFILE" val="CV Title"/>
</p:tagLst>
</file>

<file path=ppt/tags/tag108.xml><?xml version="1.0" encoding="utf-8"?>
<p:tagLst xmlns:p="http://schemas.openxmlformats.org/presentationml/2006/main">
  <p:tag name="MS_PLACEHOLDERID" val="PlaceholderID43482.6833333333025726"/>
</p:tagLst>
</file>

<file path=ppt/tags/tag109.xml><?xml version="1.0" encoding="utf-8"?>
<p:tagLst xmlns:p="http://schemas.openxmlformats.org/presentationml/2006/main">
  <p:tag name="MS_PLACEHOLDERID" val="PlaceholderID43482.6833333333062875"/>
</p:tagLst>
</file>

<file path=ppt/tags/tag11.xml><?xml version="1.0" encoding="utf-8"?>
<p:tagLst xmlns:p="http://schemas.openxmlformats.org/presentationml/2006/main">
  <p:tag name="MS_PLACEHOLDERID" val="PlaceholderID43483.5515625070554"/>
  <p:tag name="PLACEHOLDERAUTOMATIONTAG" val="Footer"/>
</p:tagLst>
</file>

<file path=ppt/tags/tag110.xml><?xml version="1.0" encoding="utf-8"?>
<p:tagLst xmlns:p="http://schemas.openxmlformats.org/presentationml/2006/main">
  <p:tag name="MS_PLACEHOLDERID" val="PlaceholderID43482.6833333333054207"/>
  <p:tag name="STYLEXMLFILE" val="CV Styles"/>
</p:tagLst>
</file>

<file path=ppt/tags/tag111.xml><?xml version="1.0" encoding="utf-8"?>
<p:tagLst xmlns:p="http://schemas.openxmlformats.org/presentationml/2006/main">
  <p:tag name="MS_PLACEHOLDERID" val="PlaceholderID43482.6833333333015630"/>
  <p:tag name="STYLEXMLFILE" val="CV Title"/>
</p:tagLst>
</file>

<file path=ppt/tags/tag112.xml><?xml version="1.0" encoding="utf-8"?>
<p:tagLst xmlns:p="http://schemas.openxmlformats.org/presentationml/2006/main">
  <p:tag name="MS_PLACEHOLDERID" val="PlaceholderID43482.6833333333093854"/>
</p:tagLst>
</file>

<file path=ppt/tags/tag113.xml><?xml version="1.0" encoding="utf-8"?>
<p:tagLst xmlns:p="http://schemas.openxmlformats.org/presentationml/2006/main">
  <p:tag name="MS_PLACEHOLDERID" val="PlaceholderID43482.6833333333065449"/>
</p:tagLst>
</file>

<file path=ppt/tags/tag114.xml><?xml version="1.0" encoding="utf-8"?>
<p:tagLst xmlns:p="http://schemas.openxmlformats.org/presentationml/2006/main">
  <p:tag name="MS_PLACEHOLDERID" val="PlaceholderID43483.5515625070554"/>
  <p:tag name="PLACEHOLDERAUTOMATIONTAG" val="Footer"/>
</p:tagLst>
</file>

<file path=ppt/tags/tag115.xml><?xml version="1.0" encoding="utf-8"?>
<p:tagLst xmlns:p="http://schemas.openxmlformats.org/presentationml/2006/main">
  <p:tag name="MS_PLACEHOLDERID" val="PlaceholderID43482.6833564815050608"/>
</p:tagLst>
</file>

<file path=ppt/tags/tag116.xml><?xml version="1.0" encoding="utf-8"?>
<p:tagLst xmlns:p="http://schemas.openxmlformats.org/presentationml/2006/main">
  <p:tag name="MS_PLACEHOLDERID" val="PlaceholderID43467.5021527778079048"/>
  <p:tag name="STYLEXMLFILE" val="Quote Slide"/>
</p:tagLst>
</file>

<file path=ppt/tags/tag117.xml><?xml version="1.0" encoding="utf-8"?>
<p:tagLst xmlns:p="http://schemas.openxmlformats.org/presentationml/2006/main">
  <p:tag name="MS_PLACEHOLDERID" val="PlaceholderID43482.6833564815010737"/>
</p:tagLst>
</file>

<file path=ppt/tags/tag118.xml><?xml version="1.0" encoding="utf-8"?>
<p:tagLst xmlns:p="http://schemas.openxmlformats.org/presentationml/2006/main">
  <p:tag name="MS_PLACEHOLDERID" val="PlaceholderID43483.5515625070554"/>
  <p:tag name="PLACEHOLDERAUTOMATIONTAG" val="Footer"/>
</p:tagLst>
</file>

<file path=ppt/tags/tag119.xml><?xml version="1.0" encoding="utf-8"?>
<p:tagLst xmlns:p="http://schemas.openxmlformats.org/presentationml/2006/main">
  <p:tag name="MS_PLACEHOLDERID" val="PlaceholderID43482.6834027778078399"/>
</p:tagLst>
</file>

<file path=ppt/tags/tag12.xml><?xml version="1.0" encoding="utf-8"?>
<p:tagLst xmlns:p="http://schemas.openxmlformats.org/presentationml/2006/main">
  <p:tag name="MS_PLACEHOLDERID" val="PlaceholderID43482.682962963076711"/>
</p:tagLst>
</file>

<file path=ppt/tags/tag120.xml><?xml version="1.0" encoding="utf-8"?>
<p:tagLst xmlns:p="http://schemas.openxmlformats.org/presentationml/2006/main">
  <p:tag name="MS_PLACEHOLDERID" val="PlaceholderID43482.6834027778075368"/>
</p:tagLst>
</file>

<file path=ppt/tags/tag121.xml><?xml version="1.0" encoding="utf-8"?>
<p:tagLst xmlns:p="http://schemas.openxmlformats.org/presentationml/2006/main">
  <p:tag name="MS_PLACEHOLDERID" val="PlaceholderID43482.6834027778059609"/>
</p:tagLst>
</file>

<file path=ppt/tags/tag122.xml><?xml version="1.0" encoding="utf-8"?>
<p:tagLst xmlns:p="http://schemas.openxmlformats.org/presentationml/2006/main">
  <p:tag name="MS_PLACEHOLDERID" val="PlaceholderID43482.6834027778083273"/>
</p:tagLst>
</file>

<file path=ppt/tags/tag123.xml><?xml version="1.0" encoding="utf-8"?>
<p:tagLst xmlns:p="http://schemas.openxmlformats.org/presentationml/2006/main">
  <p:tag name="MS_PLACEHOLDERID" val="PlaceholderID43482.6834027778001875"/>
</p:tagLst>
</file>

<file path=ppt/tags/tag124.xml><?xml version="1.0" encoding="utf-8"?>
<p:tagLst xmlns:p="http://schemas.openxmlformats.org/presentationml/2006/main">
  <p:tag name="MS_PLACEHOLDERID" val="PlaceholderID43482.6834027778021036"/>
</p:tagLst>
</file>

<file path=ppt/tags/tag125.xml><?xml version="1.0" encoding="utf-8"?>
<p:tagLst xmlns:p="http://schemas.openxmlformats.org/presentationml/2006/main">
  <p:tag name="MS_PLACEHOLDERID" val="PlaceholderID43483.5515625070554"/>
  <p:tag name="PLACEHOLDERAUTOMATIONTAG" val="Footer"/>
</p:tagLst>
</file>

<file path=ppt/tags/tag126.xml><?xml version="1.0" encoding="utf-8"?>
<p:tagLst xmlns:p="http://schemas.openxmlformats.org/presentationml/2006/main">
  <p:tag name="MS_PLACEHOLDERID" val="PlaceholderID43482.6834375010545"/>
</p:tagLst>
</file>

<file path=ppt/tags/tag127.xml><?xml version="1.0" encoding="utf-8"?>
<p:tagLst xmlns:p="http://schemas.openxmlformats.org/presentationml/2006/main">
  <p:tag name="MS_PLACEHOLDERID" val="PlaceholderID43482.6834375033169"/>
</p:tagLst>
</file>

<file path=ppt/tags/tag128.xml><?xml version="1.0" encoding="utf-8"?>
<p:tagLst xmlns:p="http://schemas.openxmlformats.org/presentationml/2006/main">
  <p:tag name="MS_PLACEHOLDERID" val="PlaceholderID43482.6834375012824"/>
</p:tagLst>
</file>

<file path=ppt/tags/tag129.xml><?xml version="1.0" encoding="utf-8"?>
<p:tagLst xmlns:p="http://schemas.openxmlformats.org/presentationml/2006/main">
  <p:tag name="MS_PLACEHOLDERID" val="PlaceholderID43482.6834375000024"/>
</p:tagLst>
</file>

<file path=ppt/tags/tag13.xml><?xml version="1.0" encoding="utf-8"?>
<p:tagLst xmlns:p="http://schemas.openxmlformats.org/presentationml/2006/main">
  <p:tag name="MS_PLACEHOLDERID" val="PlaceholderID43482.682962963005350"/>
</p:tagLst>
</file>

<file path=ppt/tags/tag130.xml><?xml version="1.0" encoding="utf-8"?>
<p:tagLst xmlns:p="http://schemas.openxmlformats.org/presentationml/2006/main">
  <p:tag name="MS_PLACEHOLDERID" val="PlaceholderID43482.6834490741082741"/>
</p:tagLst>
</file>

<file path=ppt/tags/tag131.xml><?xml version="1.0" encoding="utf-8"?>
<p:tagLst xmlns:p="http://schemas.openxmlformats.org/presentationml/2006/main">
  <p:tag name="MS_PLACEHOLDERID" val="PlaceholderID43483.5515625070554"/>
  <p:tag name="PLACEHOLDERAUTOMATIONTAG" val="Footer"/>
</p:tagLst>
</file>

<file path=ppt/tags/tag132.xml><?xml version="1.0" encoding="utf-8"?>
<p:tagLst xmlns:p="http://schemas.openxmlformats.org/presentationml/2006/main">
  <p:tag name="MS_PLACEHOLDERID" val="PlaceholderID43524.6572106481070554"/>
</p:tagLst>
</file>

<file path=ppt/tags/tag133.xml><?xml version="1.0" encoding="utf-8"?>
<p:tagLst xmlns:p="http://schemas.openxmlformats.org/presentationml/2006/main">
  <p:tag name="MS_PLACEHOLDERID" val="PlaceholderID43524.6572106481057951"/>
</p:tagLst>
</file>

<file path=ppt/tags/tag134.xml><?xml version="1.0" encoding="utf-8"?>
<p:tagLst xmlns:p="http://schemas.openxmlformats.org/presentationml/2006/main">
  <p:tag name="MS_PLACEHOLDERID" val="PlaceholderID43482.6821527778001401"/>
</p:tagLst>
</file>

<file path=ppt/tags/tag135.xml><?xml version="1.0" encoding="utf-8"?>
<p:tagLst xmlns:p="http://schemas.openxmlformats.org/presentationml/2006/main">
  <p:tag name="PLACEHOLDERAUTOMATIONTAG" val="LegalEntity"/>
</p:tagLst>
</file>

<file path=ppt/tags/tag136.xml><?xml version="1.0" encoding="utf-8"?>
<p:tagLst xmlns:p="http://schemas.openxmlformats.org/presentationml/2006/main">
  <p:tag name="PLACEHOLDERAUTOMATIONTAG" val="CoverDate"/>
</p:tagLst>
</file>

<file path=ppt/tags/tag137.xml><?xml version="1.0" encoding="utf-8"?>
<p:tagLst xmlns:p="http://schemas.openxmlformats.org/presentationml/2006/main">
  <p:tag name="MS_PLACEHOLDERID" val="PlaceholderID43482.682037037030194"/>
  <p:tag name="STYLEXMLFILE" val="Cover Title"/>
</p:tagLst>
</file>

<file path=ppt/tags/tag138.xml><?xml version="1.0" encoding="utf-8"?>
<p:tagLst xmlns:p="http://schemas.openxmlformats.org/presentationml/2006/main">
  <p:tag name="MS_PLACEHOLDERID" val="PlaceholderID43482.682037037077474"/>
  <p:tag name="STYLEXMLFILE" val="Cover Styles"/>
</p:tagLst>
</file>

<file path=ppt/tags/tag139.xml><?xml version="1.0" encoding="utf-8"?>
<p:tagLst xmlns:p="http://schemas.openxmlformats.org/presentationml/2006/main">
  <p:tag name="PLACEHOLDERAUTOMATIONTAG" val="COVERIMAGE"/>
</p:tagLst>
</file>

<file path=ppt/tags/tag14.xml><?xml version="1.0" encoding="utf-8"?>
<p:tagLst xmlns:p="http://schemas.openxmlformats.org/presentationml/2006/main">
  <p:tag name="MS_PLACEHOLDERID" val="PlaceholderID43467.4992361111053342"/>
  <p:tag name="MSOBJECTGROWSLEFT" val="False"/>
  <p:tag name="MSOBJECTGROWSUP" val="False"/>
  <p:tag name="MSOBJECTHASSHADOW" val="False"/>
  <p:tag name="MSOBJECTKEEPASPECTRATIOOFFHEIGHT" val="True"/>
  <p:tag name="MSOBJECTKEEPASPECTRATIOOFFWIDTH" val="False"/>
  <p:tag name="MSOBJECTPICTURESUBFOLDER" val="Full_width"/>
  <p:tag name="MSOBJECTSCALEPICTURE" val="True"/>
  <p:tag name="MSOBJECTZORDERPOSITION" val="0"/>
  <p:tag name="STYLEXMLFILE" val="Default Style List"/>
</p:tagLst>
</file>

<file path=ppt/tags/tag140.xml><?xml version="1.0" encoding="utf-8"?>
<p:tagLst xmlns:p="http://schemas.openxmlformats.org/presentationml/2006/main">
  <p:tag name="MS_PLACEHOLDERID" val="PlaceholderID43482.682037037053342"/>
</p:tagLst>
</file>

<file path=ppt/tags/tag141.xml><?xml version="1.0" encoding="utf-8"?>
<p:tagLst xmlns:p="http://schemas.openxmlformats.org/presentationml/2006/main">
  <p:tag name="MS_PLACEHOLDERID" val="PlaceholderID43482.682037037030194"/>
  <p:tag name="STYLEXMLFILE" val="Cover Title"/>
</p:tagLst>
</file>

<file path=ppt/tags/tag142.xml><?xml version="1.0" encoding="utf-8"?>
<p:tagLst xmlns:p="http://schemas.openxmlformats.org/presentationml/2006/main">
  <p:tag name="MS_PLACEHOLDERID" val="PlaceholderID43482.682037037077474"/>
  <p:tag name="STYLEXMLFILE" val="Cover Styles"/>
</p:tagLst>
</file>

<file path=ppt/tags/tag143.xml><?xml version="1.0" encoding="utf-8"?>
<p:tagLst xmlns:p="http://schemas.openxmlformats.org/presentationml/2006/main">
  <p:tag name="PLACEHOLDERAUTOMATIONTAG" val="LegalEntity"/>
</p:tagLst>
</file>

<file path=ppt/tags/tag144.xml><?xml version="1.0" encoding="utf-8"?>
<p:tagLst xmlns:p="http://schemas.openxmlformats.org/presentationml/2006/main">
  <p:tag name="PLACEHOLDERAUTOMATIONTAG" val="CoverDate"/>
</p:tagLst>
</file>

<file path=ppt/tags/tag145.xml><?xml version="1.0" encoding="utf-8"?>
<p:tagLst xmlns:p="http://schemas.openxmlformats.org/presentationml/2006/main">
  <p:tag name="MS_PLACEHOLDERID" val="PlaceholderID43482.6835300926008189"/>
</p:tagLst>
</file>

<file path=ppt/tags/tag146.xml><?xml version="1.0" encoding="utf-8"?>
<p:tagLst xmlns:p="http://schemas.openxmlformats.org/presentationml/2006/main">
  <p:tag name="MS_PLACEHOLDERID" val="PlaceholderID43482.6835300926019192"/>
</p:tagLst>
</file>

<file path=ppt/tags/tag147.xml><?xml version="1.0" encoding="utf-8"?>
<p:tagLst xmlns:p="http://schemas.openxmlformats.org/presentationml/2006/main">
  <p:tag name="MS_PLACEHOLDERID" val="PlaceholderID43482.6835300926067891"/>
</p:tagLst>
</file>

<file path=ppt/tags/tag148.xml><?xml version="1.0" encoding="utf-8"?>
<p:tagLst xmlns:p="http://schemas.openxmlformats.org/presentationml/2006/main">
  <p:tag name="MS_PLACEHOLDERID" val="placeholderID2_41271.7"/>
  <p:tag name="PLACEHOLDERAUTOMATIONTAG" val="Disclaimer"/>
</p:tagLst>
</file>

<file path=ppt/tags/tag149.xml><?xml version="1.0" encoding="utf-8"?>
<p:tagLst xmlns:p="http://schemas.openxmlformats.org/presentationml/2006/main">
  <p:tag name="GUIDECOLS" val="1"/>
  <p:tag name="GUIDEROWS" val="1"/>
  <p:tag name="GUIDESMEASURMENT" val="TRUE"/>
  <p:tag name="GUTTERCOL" val="0.6"/>
  <p:tag name="GUTTERROW" val="0.6"/>
</p:tagLst>
</file>

<file path=ppt/tags/tag15.xml><?xml version="1.0" encoding="utf-8"?>
<p:tagLst xmlns:p="http://schemas.openxmlformats.org/presentationml/2006/main">
  <p:tag name="MS_PLACEHOLDERID" val="PlaceholderID43482.682962963059245"/>
</p:tagLst>
</file>

<file path=ppt/tags/tag150.xml><?xml version="1.0" encoding="utf-8"?>
<p:tagLst xmlns:p="http://schemas.openxmlformats.org/presentationml/2006/main">
  <p:tag name="GUIDESTITLESHAPE" val="TRUE"/>
</p:tagLst>
</file>

<file path=ppt/tags/tag151.xml><?xml version="1.0" encoding="utf-8"?>
<p:tagLst xmlns:p="http://schemas.openxmlformats.org/presentationml/2006/main">
  <p:tag name="PLACEHOLDERAUTOMATIONTAG" val="COVERIMAGE"/>
</p:tagLst>
</file>

<file path=ppt/tags/tag152.xml><?xml version="1.0" encoding="utf-8"?>
<p:tagLst xmlns:p="http://schemas.openxmlformats.org/presentationml/2006/main">
  <p:tag name="MS_PLACEHOLDERID" val="PlaceholderID43482.682037037030194"/>
  <p:tag name="STYLEXMLFILE" val="Cover Title"/>
</p:tagLst>
</file>

<file path=ppt/tags/tag153.xml><?xml version="1.0" encoding="utf-8"?>
<p:tagLst xmlns:p="http://schemas.openxmlformats.org/presentationml/2006/main">
  <p:tag name="MS_PLACEHOLDERID" val="PlaceholderID43482.682037037077474"/>
  <p:tag name="STYLEXMLFILE" val="Cover Styles"/>
</p:tagLst>
</file>

<file path=ppt/tags/tag154.xml><?xml version="1.0" encoding="utf-8"?>
<p:tagLst xmlns:p="http://schemas.openxmlformats.org/presentationml/2006/main">
  <p:tag name="AUTOMATIONTAG" val="NRF_Presentation cover"/>
  <p:tag name="SLIDEAUTOMATIONTYPE" val="Cover"/>
  <p:tag name="SLIDEISINMEDIASTERLINGPROJECT" val="True"/>
  <p:tag name="SLIDELAYOUTNAME" val="NRF_Presentation cover and image"/>
  <p:tag name="SLIDEPROJECTVERSION" val="6.5.31"/>
  <p:tag name="SLIDETOCOUTLINELEVEL" val="2"/>
</p:tagLst>
</file>

<file path=ppt/tags/tag155.xml><?xml version="1.0" encoding="utf-8"?>
<p:tagLst xmlns:p="http://schemas.openxmlformats.org/presentationml/2006/main">
  <p:tag name="MS_PLACEHOLDERID" val="PlaceholderID43482.682962963059245"/>
</p:tagLst>
</file>

<file path=ppt/tags/tag156.xml><?xml version="1.0" encoding="utf-8"?>
<p:tagLst xmlns:p="http://schemas.openxmlformats.org/presentationml/2006/main">
  <p:tag name="MS_PLACEHOLDERID" val="PlaceholderID43482.682962963076711"/>
</p:tagLst>
</file>

<file path=ppt/tags/tag157.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14.6393055556028956"/>
</p:tagLst>
</file>

<file path=ppt/tags/tag158.xml><?xml version="1.0" encoding="utf-8"?>
<p:tagLst xmlns:p="http://schemas.openxmlformats.org/presentationml/2006/main">
  <p:tag name="MS_PLACEHOLDERID" val="PlaceholderID43482.6829976852027934"/>
</p:tagLst>
</file>

<file path=ppt/tags/tag159.xml><?xml version="1.0" encoding="utf-8"?>
<p:tagLst xmlns:p="http://schemas.openxmlformats.org/presentationml/2006/main">
  <p:tag name="MS_PLACEHOLDERID" val="PlaceholderID43482.6829976852082460"/>
</p:tagLst>
</file>

<file path=ppt/tags/tag16.xml><?xml version="1.0" encoding="utf-8"?>
<p:tagLst xmlns:p="http://schemas.openxmlformats.org/presentationml/2006/main">
  <p:tag name="MS_PLACEHOLDERID" val="PlaceholderID43483.5515625070554"/>
  <p:tag name="PLACEHOLDERAUTOMATIONTAG" val="Footer"/>
</p:tagLst>
</file>

<file path=ppt/tags/tag160.xml><?xml version="1.0" encoding="utf-8"?>
<p:tagLst xmlns:p="http://schemas.openxmlformats.org/presentationml/2006/main">
  <p:tag name="AUTOMATIONTAG" val="NRF_Text and image (1/2)"/>
  <p:tag name="SLIDEAUTOMATIONTYPE" val="Standard"/>
  <p:tag name="SLIDEISINMEDIASTERLINGPROJECT" val="True"/>
  <p:tag name="SLIDELAYOUTNAME" val="NRF_Text and image (1/2)"/>
  <p:tag name="SLIDEPROJECTVERSION" val="6.5.31"/>
  <p:tag name="SLIDETOCOUTLINELEVEL" val="2"/>
  <p:tag name="SLIDEUNIQUEID" val="Slide45114.6538888889077474"/>
</p:tagLst>
</file>

<file path=ppt/tags/tag161.xml><?xml version="1.0" encoding="utf-8"?>
<p:tagLst xmlns:p="http://schemas.openxmlformats.org/presentationml/2006/main">
  <p:tag name="MS_PLACEHOLDERID" val="PlaceholderID43455.7304861111053342"/>
  <p:tag name="STYLEXMLFILE" val="Default Style List"/>
</p:tagLst>
</file>

<file path=ppt/tags/tag162.xml><?xml version="1.0" encoding="utf-8"?>
<p:tagLst xmlns:p="http://schemas.openxmlformats.org/presentationml/2006/main">
  <p:tag name="MS_PLACEHOLDERID" val="PlaceholderID43482.6829398148005623"/>
</p:tagLst>
</file>

<file path=ppt/tags/tag163.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14.6743518518041403"/>
</p:tagLst>
</file>

<file path=ppt/tags/tag164.xml><?xml version="1.0" encoding="utf-8"?>
<p:tagLst xmlns:p="http://schemas.openxmlformats.org/presentationml/2006/main">
  <p:tag name="MS_PLACEHOLDERID" val="PlaceholderID43482.6829166667079048"/>
</p:tagLst>
</file>

<file path=ppt/tags/tag165.xml><?xml version="1.0" encoding="utf-8"?>
<p:tagLst xmlns:p="http://schemas.openxmlformats.org/presentationml/2006/main">
  <p:tag name="MS_PLACEHOLDERID" val="PlaceholderID43482.6829166667037353"/>
</p:tagLst>
</file>

<file path=ppt/tags/tag166.xml><?xml version="1.0" encoding="utf-8"?>
<p:tagLst xmlns:p="http://schemas.openxmlformats.org/presentationml/2006/main">
  <p:tag name="AUTOMATIONTAG" val="NRF_Standard slide"/>
  <p:tag name="SLIDEAUTOMATIONTYPE" val="Standard"/>
  <p:tag name="SLIDEISINMEDIASTERLINGPROJECT" val="True"/>
  <p:tag name="SLIDELAYOUTNAME" val="NRF_Standard slide"/>
  <p:tag name="SLIDEPROJECTVERSION" val="6.5.31"/>
  <p:tag name="SLIDETOCOUTLINELEVEL" val="2"/>
  <p:tag name="SLIDEUNIQUEID" val="Slide45116.8158564815096195"/>
</p:tagLst>
</file>

<file path=ppt/tags/tag167.xml><?xml version="1.0" encoding="utf-8"?>
<p:tagLst xmlns:p="http://schemas.openxmlformats.org/presentationml/2006/main">
  <p:tag name="MS_PLACEHOLDERID" val="PlaceholderID43482.6829976852027934"/>
</p:tagLst>
</file>

<file path=ppt/tags/tag168.xml><?xml version="1.0" encoding="utf-8"?>
<p:tagLst xmlns:p="http://schemas.openxmlformats.org/presentationml/2006/main">
  <p:tag name="MS_PLACEHOLDERID" val="PlaceholderID43467.4992708333057951"/>
  <p:tag name="STYLEXMLFILE" val="Default Style List"/>
</p:tagLst>
</file>

<file path=ppt/tags/tag169.xml><?xml version="1.0" encoding="utf-8"?>
<p:tagLst xmlns:p="http://schemas.openxmlformats.org/presentationml/2006/main">
  <p:tag name="MS_PLACEHOLDERID" val="PlaceholderID43482.6829976852082460"/>
</p:tagLst>
</file>

<file path=ppt/tags/tag17.xml><?xml version="1.0" encoding="utf-8"?>
<p:tagLst xmlns:p="http://schemas.openxmlformats.org/presentationml/2006/main">
  <p:tag name="MS_PLACEHOLDERID" val="PlaceholderID43482.682974537029816"/>
</p:tagLst>
</file>

<file path=ppt/tags/tag170.xml><?xml version="1.0" encoding="utf-8"?>
<p:tagLst xmlns:p="http://schemas.openxmlformats.org/presentationml/2006/main">
  <p:tag name="MS_PLACEHOLDERID" val="PlaceholderID43482.6829976852082980"/>
</p:tagLst>
</file>

<file path=ppt/tags/tag171.xml><?xml version="1.0" encoding="utf-8"?>
<p:tagLst xmlns:p="http://schemas.openxmlformats.org/presentationml/2006/main">
  <p:tag name="AUTOMATIONTAG" val="NRF_Text and image (1/2)"/>
  <p:tag name="SLIDEAUTOMATIONTYPE" val="Standard"/>
  <p:tag name="SLIDEISINMEDIASTERLINGPROJECT" val="True"/>
  <p:tag name="SLIDELAYOUTNAME" val="NRF_Text and image (1/2)"/>
  <p:tag name="SLIDEPROJECTVERSION" val="6.5.31"/>
  <p:tag name="SLIDETOCOUTLINELEVEL" val="2"/>
  <p:tag name="SLIDEUNIQUEID" val="Slide45114.6548726852001401"/>
</p:tagLst>
</file>

<file path=ppt/tags/tag172.xml><?xml version="1.0" encoding="utf-8"?>
<p:tagLst xmlns:p="http://schemas.openxmlformats.org/presentationml/2006/main">
  <p:tag name="MS_PLACEHOLDERID" val="PlaceholderID43467.4992708333057951"/>
  <p:tag name="STYLEXMLFILE" val="Default Style List"/>
</p:tagLst>
</file>

<file path=ppt/tags/tag173.xml><?xml version="1.0" encoding="utf-8"?>
<p:tagLst xmlns:p="http://schemas.openxmlformats.org/presentationml/2006/main">
  <p:tag name="MS_PLACEHOLDERID" val="PlaceholderID43482.6829976852082460"/>
</p:tagLst>
</file>

<file path=ppt/tags/tag174.xml><?xml version="1.0" encoding="utf-8"?>
<p:tagLst xmlns:p="http://schemas.openxmlformats.org/presentationml/2006/main">
  <p:tag name="MS_PLACEHOLDERID" val="PlaceholderID43482.6829976852027934"/>
</p:tagLst>
</file>

<file path=ppt/tags/tag175.xml><?xml version="1.0" encoding="utf-8"?>
<p:tagLst xmlns:p="http://schemas.openxmlformats.org/presentationml/2006/main">
  <p:tag name="AUTOMATIONTAG" val="NRF_Text and image (1/2)"/>
  <p:tag name="SLIDEAUTOMATIONTYPE" val="Standard"/>
  <p:tag name="SLIDEISINMEDIASTERLINGPROJECT" val="True"/>
  <p:tag name="SLIDELAYOUTNAME" val="NRF_Text and image (1/2)"/>
  <p:tag name="SLIDEPROJECTVERSION" val="6.5.31"/>
  <p:tag name="SLIDETOCOUTLINELEVEL" val="2"/>
  <p:tag name="SLIDEUNIQUEID" val="Slide45114.6548726852001401"/>
</p:tagLst>
</file>

<file path=ppt/tags/tag176.xml><?xml version="1.0" encoding="utf-8"?>
<p:tagLst xmlns:p="http://schemas.openxmlformats.org/presentationml/2006/main">
  <p:tag name="MS_PLACEHOLDERID" val="PlaceholderID43455.7304513889070554"/>
  <p:tag name="STYLEXMLFILE" val="Default Style List"/>
</p:tagLst>
</file>

<file path=ppt/tags/tag177.xml><?xml version="1.0" encoding="utf-8"?>
<p:tagLst xmlns:p="http://schemas.openxmlformats.org/presentationml/2006/main">
  <p:tag name="MS_PLACEHOLDERID" val="PlaceholderID43482.6829398148087144"/>
</p:tagLst>
</file>

<file path=ppt/tags/tag178.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16.8215277778036401"/>
</p:tagLst>
</file>

<file path=ppt/tags/tag179.xml><?xml version="1.0" encoding="utf-8"?>
<p:tagLst xmlns:p="http://schemas.openxmlformats.org/presentationml/2006/main">
  <p:tag name="MS_PLACEHOLDERID" val="PlaceholderID43467.4992708333057951"/>
  <p:tag name="STYLEXMLFILE" val="Default Style List"/>
</p:tagLst>
</file>

<file path=ppt/tags/tag18.xml><?xml version="1.0" encoding="utf-8"?>
<p:tagLst xmlns:p="http://schemas.openxmlformats.org/presentationml/2006/main">
  <p:tag name="MS_PLACEHOLDERID" val="PlaceholderID43482.682974537062269"/>
</p:tagLst>
</file>

<file path=ppt/tags/tag180.xml><?xml version="1.0" encoding="utf-8"?>
<p:tagLst xmlns:p="http://schemas.openxmlformats.org/presentationml/2006/main">
  <p:tag name="MS_PLACEHOLDERID" val="PlaceholderID43482.6829976852082460"/>
</p:tagLst>
</file>

<file path=ppt/tags/tag181.xml><?xml version="1.0" encoding="utf-8"?>
<p:tagLst xmlns:p="http://schemas.openxmlformats.org/presentationml/2006/main">
  <p:tag name="MS_PLACEHOLDERID" val="PlaceholderID43482.6829976852027934"/>
</p:tagLst>
</file>

<file path=ppt/tags/tag182.xml><?xml version="1.0" encoding="utf-8"?>
<p:tagLst xmlns:p="http://schemas.openxmlformats.org/presentationml/2006/main">
  <p:tag name="MS_PLACEHOLDERID" val="PlaceholderID43482.6829976852082980"/>
</p:tagLst>
</file>

<file path=ppt/tags/tag183.xml><?xml version="1.0" encoding="utf-8"?>
<p:tagLst xmlns:p="http://schemas.openxmlformats.org/presentationml/2006/main">
  <p:tag name="AUTOMATIONTAG" val="NRF_Text and image (1/2)"/>
  <p:tag name="SLIDEAUTOMATIONTYPE" val="Standard"/>
  <p:tag name="SLIDEISINMEDIASTERLINGPROJECT" val="True"/>
  <p:tag name="SLIDELAYOUTNAME" val="NRF_Text and image (1/2)"/>
  <p:tag name="SLIDEPROJECTVERSION" val="6.5.31"/>
  <p:tag name="SLIDETOCOUTLINELEVEL" val="2"/>
  <p:tag name="SLIDEUNIQUEID" val="Slide45114.6761805556086261"/>
</p:tagLst>
</file>

<file path=ppt/tags/tag184.xml><?xml version="1.0" encoding="utf-8"?>
<p:tagLst xmlns:p="http://schemas.openxmlformats.org/presentationml/2006/main">
  <p:tag name="MS_PLACEHOLDERID" val="PlaceholderID43482.6829398148087144"/>
</p:tagLst>
</file>

<file path=ppt/tags/tag185.xml><?xml version="1.0" encoding="utf-8"?>
<p:tagLst xmlns:p="http://schemas.openxmlformats.org/presentationml/2006/main">
  <p:tag name="MS_PLACEHOLDERID" val="PlaceholderID43455.7304513889070554"/>
  <p:tag name="STYLEXMLFILE" val="Default Style List"/>
</p:tagLst>
</file>

<file path=ppt/tags/tag186.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16.8215277778036401"/>
</p:tagLst>
</file>

<file path=ppt/tags/tag187.xml><?xml version="1.0" encoding="utf-8"?>
<p:tagLst xmlns:p="http://schemas.openxmlformats.org/presentationml/2006/main">
  <p:tag name="MS_PLACEHOLDERID" val="PlaceholderID43482.6829398148005623"/>
</p:tagLst>
</file>

<file path=ppt/tags/tag188.xml><?xml version="1.0" encoding="utf-8"?>
<p:tagLst xmlns:p="http://schemas.openxmlformats.org/presentationml/2006/main">
  <p:tag name="MS_PLACEHOLDERID" val="PlaceholderID43482.6829398148087144"/>
</p:tagLst>
</file>

<file path=ppt/tags/tag189.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14.6338194444057951"/>
</p:tagLst>
</file>

<file path=ppt/tags/tag19.xml><?xml version="1.0" encoding="utf-8"?>
<p:tagLst xmlns:p="http://schemas.openxmlformats.org/presentationml/2006/main">
  <p:tag name="MS_PLACEHOLDERID" val="PlaceholderID43482.682974537064782"/>
</p:tagLst>
</file>

<file path=ppt/tags/tag190.xml><?xml version="1.0" encoding="utf-8"?>
<p:tagLst xmlns:p="http://schemas.openxmlformats.org/presentationml/2006/main">
  <p:tag name="MS_PLACEHOLDERID" val="PlaceholderID43482.6829166667037353"/>
</p:tagLst>
</file>

<file path=ppt/tags/tag191.xml><?xml version="1.0" encoding="utf-8"?>
<p:tagLst xmlns:p="http://schemas.openxmlformats.org/presentationml/2006/main">
  <p:tag name="MS_PLACEHOLDERID" val="PlaceholderID43482.6829166667079048"/>
</p:tagLst>
</file>

<file path=ppt/tags/tag192.xml><?xml version="1.0" encoding="utf-8"?>
<p:tagLst xmlns:p="http://schemas.openxmlformats.org/presentationml/2006/main">
  <p:tag name="AUTOMATIONTAG" val="NRF_Standard slide"/>
  <p:tag name="SLIDEAUTOMATIONTYPE" val="Standard"/>
  <p:tag name="SLIDEISINMEDIASTERLINGPROJECT" val="True"/>
  <p:tag name="SLIDELAYOUTNAME" val="NRF_Standard slide"/>
  <p:tag name="SLIDEPROJECTVERSION" val="6.5.31"/>
  <p:tag name="SLIDETOCOUTLINELEVEL" val="2"/>
</p:tagLst>
</file>

<file path=ppt/tags/tag193.xml><?xml version="1.0" encoding="utf-8"?>
<p:tagLst xmlns:p="http://schemas.openxmlformats.org/presentationml/2006/main">
  <p:tag name="MS_PLACEHOLDERID" val="PlaceholderID43482.6829398148005623"/>
</p:tagLst>
</file>

<file path=ppt/tags/tag194.xml><?xml version="1.0" encoding="utf-8"?>
<p:tagLst xmlns:p="http://schemas.openxmlformats.org/presentationml/2006/main">
  <p:tag name="MS_PLACEHOLDERID" val="PlaceholderID43482.6829398148087144"/>
</p:tagLst>
</file>

<file path=ppt/tags/tag195.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35.6150810185053342"/>
</p:tagLst>
</file>

<file path=ppt/tags/tag196.xml><?xml version="1.0" encoding="utf-8"?>
<p:tagLst xmlns:p="http://schemas.openxmlformats.org/presentationml/2006/main">
  <p:tag name="MS_PLACEHOLDERID" val="PlaceholderID43482.6829398148005623"/>
</p:tagLst>
</file>

<file path=ppt/tags/tag197.xml><?xml version="1.0" encoding="utf-8"?>
<p:tagLst xmlns:p="http://schemas.openxmlformats.org/presentationml/2006/main">
  <p:tag name="MS_PLACEHOLDERID" val="PlaceholderID43482.6829398148087144"/>
</p:tagLst>
</file>

<file path=ppt/tags/tag198.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35.6150810185053342"/>
</p:tagLst>
</file>

<file path=ppt/tags/tag199.xml><?xml version="1.0" encoding="utf-8"?>
<p:tagLst xmlns:p="http://schemas.openxmlformats.org/presentationml/2006/main">
  <p:tag name="MS_PLACEHOLDERID" val="PlaceholderID43455.7304861111053342"/>
  <p:tag name="STYLEXMLFILE" val="Default Style List"/>
</p:tagLst>
</file>

<file path=ppt/tags/tag2.xml><?xml version="1.0" encoding="utf-8"?>
<p:tagLst xmlns:p="http://schemas.openxmlformats.org/presentationml/2006/main">
  <p:tag name="MS_PLACEHOLDERID" val="PlaceholderID43455.7304513889070554"/>
  <p:tag name="STYLEXMLFILE" val="Default Style List"/>
</p:tagLst>
</file>

<file path=ppt/tags/tag20.xml><?xml version="1.0" encoding="utf-8"?>
<p:tagLst xmlns:p="http://schemas.openxmlformats.org/presentationml/2006/main">
  <p:tag name="MS_PLACEHOLDERID" val="PlaceholderID43483.5515625070554"/>
  <p:tag name="PLACEHOLDERAUTOMATIONTAG" val="Footer"/>
</p:tagLst>
</file>

<file path=ppt/tags/tag200.xml><?xml version="1.0" encoding="utf-8"?>
<p:tagLst xmlns:p="http://schemas.openxmlformats.org/presentationml/2006/main">
  <p:tag name="MS_PLACEHOLDERID" val="PlaceholderID43482.6829398148005623"/>
</p:tagLst>
</file>

<file path=ppt/tags/tag201.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071.5067361111059245"/>
</p:tagLst>
</file>

<file path=ppt/tags/tag202.xml><?xml version="1.0" encoding="utf-8"?>
<p:tagLst xmlns:p="http://schemas.openxmlformats.org/presentationml/2006/main">
  <p:tag name="MS_PLACEHOLDERID" val="PlaceholderID43482.6829398148005623"/>
</p:tagLst>
</file>

<file path=ppt/tags/tag203.xml><?xml version="1.0" encoding="utf-8"?>
<p:tagLst xmlns:p="http://schemas.openxmlformats.org/presentationml/2006/main">
  <p:tag name="MS_PLACEHOLDERID" val="PlaceholderID43482.6829398148087144"/>
</p:tagLst>
</file>

<file path=ppt/tags/tag204.xml><?xml version="1.0" encoding="utf-8"?>
<p:tagLst xmlns:p="http://schemas.openxmlformats.org/presentationml/2006/main">
  <p:tag name="AUTOMATIONTAG" val="NRF_Title and content"/>
  <p:tag name="SLIDEAUTOMATIONTYPE" val="Standard"/>
  <p:tag name="SLIDEISINMEDIASTERLINGPROJECT" val="True"/>
  <p:tag name="SLIDELAYOUTNAME" val="NRF_Title and content"/>
  <p:tag name="SLIDEPROJECTVERSION" val="6.5.31"/>
  <p:tag name="SLIDETOCOUTLINELEVEL" val="2"/>
  <p:tag name="SLIDEUNIQUEID" val="Slide45135.6150810185053342"/>
</p:tagLst>
</file>

<file path=ppt/tags/tag205.xml><?xml version="1.0" encoding="utf-8"?>
<p:tagLst xmlns:p="http://schemas.openxmlformats.org/presentationml/2006/main">
  <p:tag name="MS_PLACEHOLDERID" val="PlaceholderID43524.6572106481057951"/>
</p:tagLst>
</file>

<file path=ppt/tags/tag206.xml><?xml version="1.0" encoding="utf-8"?>
<p:tagLst xmlns:p="http://schemas.openxmlformats.org/presentationml/2006/main">
  <p:tag name="AUTOMATIONTAG" val="NRF_Questions"/>
  <p:tag name="SLIDEAUTOMATIONTYPE" val="Standard"/>
  <p:tag name="SLIDEISINMEDIASTERLINGPROJECT" val="True"/>
  <p:tag name="SLIDELAYOUTNAME" val="NRF_Questions"/>
  <p:tag name="SLIDEPROJECTVERSION" val="6.5.14"/>
  <p:tag name="SLIDETOCOUTLINELEVEL" val="1"/>
  <p:tag name="SLIDEUNIQUEID" val="Slide43731.6660069444070554"/>
</p:tagLst>
</file>

<file path=ppt/tags/tag207.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 name="LANGUAGE" val="English (US)"/>
</p:tagLst>
</file>

<file path=ppt/tags/tag21.xml><?xml version="1.0" encoding="utf-8"?>
<p:tagLst xmlns:p="http://schemas.openxmlformats.org/presentationml/2006/main">
  <p:tag name="MS_PLACEHOLDERID" val="PlaceholderID43482.6829976852027934"/>
</p:tagLst>
</file>

<file path=ppt/tags/tag22.xml><?xml version="1.0" encoding="utf-8"?>
<p:tagLst xmlns:p="http://schemas.openxmlformats.org/presentationml/2006/main">
  <p:tag name="MS_PLACEHOLDERID" val="PlaceholderID43467.4992708333057951"/>
  <p:tag name="STYLEXMLFILE" val="Default Style List"/>
</p:tagLst>
</file>

<file path=ppt/tags/tag23.xml><?xml version="1.0" encoding="utf-8"?>
<p:tagLst xmlns:p="http://schemas.openxmlformats.org/presentationml/2006/main">
  <p:tag name="MS_PLACEHOLDERID" val="PlaceholderID43482.6829976852082980"/>
</p:tagLst>
</file>

<file path=ppt/tags/tag24.xml><?xml version="1.0" encoding="utf-8"?>
<p:tagLst xmlns:p="http://schemas.openxmlformats.org/presentationml/2006/main">
  <p:tag name="MS_PLACEHOLDERID" val="PlaceholderID43482.6829976852082460"/>
</p:tagLst>
</file>

<file path=ppt/tags/tag25.xml><?xml version="1.0" encoding="utf-8"?>
<p:tagLst xmlns:p="http://schemas.openxmlformats.org/presentationml/2006/main">
  <p:tag name="MS_PLACEHOLDERID" val="PlaceholderID43483.5515625070554"/>
  <p:tag name="PLACEHOLDERAUTOMATIONTAG" val="Footer"/>
</p:tagLst>
</file>

<file path=ppt/tags/tag26.xml><?xml version="1.0" encoding="utf-8"?>
<p:tagLst xmlns:p="http://schemas.openxmlformats.org/presentationml/2006/main">
  <p:tag name="MS_PLACEHOLDERID" val="PlaceholderID43482.6830092593098609"/>
</p:tagLst>
</file>

<file path=ppt/tags/tag27.xml><?xml version="1.0" encoding="utf-8"?>
<p:tagLst xmlns:p="http://schemas.openxmlformats.org/presentationml/2006/main">
  <p:tag name="MS_PLACEHOLDERID" val="PlaceholderID43467.4992708333057951"/>
  <p:tag name="STYLEXMLFILE" val="Default Style List"/>
</p:tagLst>
</file>

<file path=ppt/tags/tag28.xml><?xml version="1.0" encoding="utf-8"?>
<p:tagLst xmlns:p="http://schemas.openxmlformats.org/presentationml/2006/main">
  <p:tag name="MS_PLACEHOLDERID" val="PlaceholderID43482.6830092593091096"/>
</p:tagLst>
</file>

<file path=ppt/tags/tag29.xml><?xml version="1.0" encoding="utf-8"?>
<p:tagLst xmlns:p="http://schemas.openxmlformats.org/presentationml/2006/main">
  <p:tag name="MS_PLACEHOLDERID" val="PlaceholderID43482.6830092593022686"/>
</p:tagLst>
</file>

<file path=ppt/tags/tag3.xml><?xml version="1.0" encoding="utf-8"?>
<p:tagLst xmlns:p="http://schemas.openxmlformats.org/presentationml/2006/main">
  <p:tag name="MS_PLACEHOLDERID" val="PlaceholderID43482.6829166667037353"/>
</p:tagLst>
</file>

<file path=ppt/tags/tag30.xml><?xml version="1.0" encoding="utf-8"?>
<p:tagLst xmlns:p="http://schemas.openxmlformats.org/presentationml/2006/main">
  <p:tag name="MS_PLACEHOLDERID" val="PlaceholderID43483.5515625070554"/>
  <p:tag name="PLACEHOLDERAUTOMATIONTAG" val="Footer"/>
</p:tagLst>
</file>

<file path=ppt/tags/tag31.xml><?xml version="1.0" encoding="utf-8"?>
<p:tagLst xmlns:p="http://schemas.openxmlformats.org/presentationml/2006/main">
  <p:tag name="MS_PLACEHOLDERID" val="PlaceholderID43483.5515625070554"/>
  <p:tag name="PLACEHOLDERAUTOMATIONTAG" val="Footer"/>
</p:tagLst>
</file>

<file path=ppt/tags/tag32.xml><?xml version="1.0" encoding="utf-8"?>
<p:tagLst xmlns:p="http://schemas.openxmlformats.org/presentationml/2006/main">
  <p:tag name="MS_PLACEHOLDERID" val="PlaceholderID43482.6831018519069511"/>
</p:tagLst>
</file>

<file path=ppt/tags/tag33.xml><?xml version="1.0" encoding="utf-8"?>
<p:tagLst xmlns:p="http://schemas.openxmlformats.org/presentationml/2006/main">
  <p:tag name="MS_PLACEHOLDERID" val="PlaceholderID43482.6831018519024393"/>
</p:tagLst>
</file>

<file path=ppt/tags/tag34.xml><?xml version="1.0" encoding="utf-8"?>
<p:tagLst xmlns:p="http://schemas.openxmlformats.org/presentationml/2006/main">
  <p:tag name="MS_PLACEHOLDERID" val="PlaceholderID43467.5026157407005350"/>
  <p:tag name="STYLEXMLFILE" val="Default Style List"/>
</p:tagLst>
</file>

<file path=ppt/tags/tag35.xml><?xml version="1.0" encoding="utf-8"?>
<p:tagLst xmlns:p="http://schemas.openxmlformats.org/presentationml/2006/main">
  <p:tag name="MS_PLACEHOLDERID" val="PlaceholderID43467.5026273148059245"/>
  <p:tag name="STYLEXMLFILE" val="Default Style List"/>
</p:tagLst>
</file>

<file path=ppt/tags/tag36.xml><?xml version="1.0" encoding="utf-8"?>
<p:tagLst xmlns:p="http://schemas.openxmlformats.org/presentationml/2006/main">
  <p:tag name="MS_PLACEHOLDERID" val="PlaceholderID43482.6831018519053387"/>
</p:tagLst>
</file>

<file path=ppt/tags/tag37.xml><?xml version="1.0" encoding="utf-8"?>
<p:tagLst xmlns:p="http://schemas.openxmlformats.org/presentationml/2006/main">
  <p:tag name="MS_PLACEHOLDERID" val="PlaceholderID43482.6831018519010636"/>
</p:tagLst>
</file>

<file path=ppt/tags/tag38.xml><?xml version="1.0" encoding="utf-8"?>
<p:tagLst xmlns:p="http://schemas.openxmlformats.org/presentationml/2006/main">
  <p:tag name="MS_PLACEHOLDERID" val="PlaceholderID43483.5515625070554"/>
  <p:tag name="PLACEHOLDERAUTOMATIONTAG" val="Footer"/>
</p:tagLst>
</file>

<file path=ppt/tags/tag39.xml><?xml version="1.0" encoding="utf-8"?>
<p:tagLst xmlns:p="http://schemas.openxmlformats.org/presentationml/2006/main">
  <p:tag name="MS_PLACEHOLDERID" val="PlaceholderID43467.5025810185076711"/>
  <p:tag name="STYLEXMLFILE" val="Default Style List"/>
</p:tagLst>
</file>

<file path=ppt/tags/tag4.xml><?xml version="1.0" encoding="utf-8"?>
<p:tagLst xmlns:p="http://schemas.openxmlformats.org/presentationml/2006/main">
  <p:tag name="MS_PLACEHOLDERID" val="PlaceholderID43483.5515625070554"/>
  <p:tag name="PLACEHOLDERAUTOMATIONTAG" val="Footer"/>
</p:tagLst>
</file>

<file path=ppt/tags/tag40.xml><?xml version="1.0" encoding="utf-8"?>
<p:tagLst xmlns:p="http://schemas.openxmlformats.org/presentationml/2006/main">
  <p:tag name="MS_PLACEHOLDERID" val="PlaceholderID43482.683125067617"/>
</p:tagLst>
</file>

<file path=ppt/tags/tag41.xml><?xml version="1.0" encoding="utf-8"?>
<p:tagLst xmlns:p="http://schemas.openxmlformats.org/presentationml/2006/main">
  <p:tag name="MS_PLACEHOLDERID" val="PlaceholderID43467.5025578704052486"/>
  <p:tag name="STYLEXMLFILE" val="Default Style List"/>
</p:tagLst>
</file>

<file path=ppt/tags/tag42.xml><?xml version="1.0" encoding="utf-8"?>
<p:tagLst xmlns:p="http://schemas.openxmlformats.org/presentationml/2006/main">
  <p:tag name="MS_PLACEHOLDERID" val="PlaceholderID43482.683125001570"/>
</p:tagLst>
</file>

<file path=ppt/tags/tag43.xml><?xml version="1.0" encoding="utf-8"?>
<p:tagLst xmlns:p="http://schemas.openxmlformats.org/presentationml/2006/main">
  <p:tag name="MS_PLACEHOLDERID" val="PlaceholderID43483.5515625070554"/>
  <p:tag name="PLACEHOLDERAUTOMATIONTAG" val="Footer"/>
</p:tagLst>
</file>

<file path=ppt/tags/tag44.xml><?xml version="1.0" encoding="utf-8"?>
<p:tagLst xmlns:p="http://schemas.openxmlformats.org/presentationml/2006/main">
  <p:tag name="MS_PLACEHOLDERID" val="PlaceholderID43467.5023726852087144"/>
  <p:tag name="STYLEXMLFILE" val="Default Style List"/>
</p:tagLst>
</file>

<file path=ppt/tags/tag45.xml><?xml version="1.0" encoding="utf-8"?>
<p:tagLst xmlns:p="http://schemas.openxmlformats.org/presentationml/2006/main">
  <p:tag name="MS_PLACEHOLDERID" val="PlaceholderID43482.6831828704010005"/>
</p:tagLst>
</file>

<file path=ppt/tags/tag46.xml><?xml version="1.0" encoding="utf-8"?>
<p:tagLst xmlns:p="http://schemas.openxmlformats.org/presentationml/2006/main">
  <p:tag name="MS_PLACEHOLDERID" val="PlaceholderID43467.5023726852005623"/>
  <p:tag name="STYLEXMLFILE" val="Default Style List"/>
</p:tagLst>
</file>

<file path=ppt/tags/tag47.xml><?xml version="1.0" encoding="utf-8"?>
<p:tagLst xmlns:p="http://schemas.openxmlformats.org/presentationml/2006/main">
  <p:tag name="MS_PLACEHOLDERID" val="PlaceholderID43467.5023726852094955"/>
  <p:tag name="STYLEXMLFILE" val="Default Style List"/>
</p:tagLst>
</file>

<file path=ppt/tags/tag48.xml><?xml version="1.0" encoding="utf-8"?>
<p:tagLst xmlns:p="http://schemas.openxmlformats.org/presentationml/2006/main">
  <p:tag name="MS_PLACEHOLDERID" val="PlaceholderID43467.5023726852036401"/>
  <p:tag name="STYLEXMLFILE" val="Default Style List"/>
</p:tagLst>
</file>

<file path=ppt/tags/tag49.xml><?xml version="1.0" encoding="utf-8"?>
<p:tagLst xmlns:p="http://schemas.openxmlformats.org/presentationml/2006/main">
  <p:tag name="MS_PLACEHOLDERID" val="PlaceholderID43482.6831828704010302"/>
</p:tagLst>
</file>

<file path=ppt/tags/tag5.xml><?xml version="1.0" encoding="utf-8"?>
<p:tagLst xmlns:p="http://schemas.openxmlformats.org/presentationml/2006/main">
  <p:tag name="MS_PLACEHOLDERID" val="PlaceholderID43482.6829398148087144"/>
</p:tagLst>
</file>

<file path=ppt/tags/tag50.xml><?xml version="1.0" encoding="utf-8"?>
<p:tagLst xmlns:p="http://schemas.openxmlformats.org/presentationml/2006/main">
  <p:tag name="MS_PLACEHOLDERID" val="PlaceholderID43483.5515625070554"/>
  <p:tag name="PLACEHOLDERAUTOMATIONTAG" val="Footer"/>
</p:tagLst>
</file>

<file path=ppt/tags/tag51.xml><?xml version="1.0" encoding="utf-8"?>
<p:tagLst xmlns:p="http://schemas.openxmlformats.org/presentationml/2006/main">
  <p:tag name="MS_PLACEHOLDERID" val="PlaceholderID43482.6832060185028448"/>
</p:tagLst>
</file>

<file path=ppt/tags/tag52.xml><?xml version="1.0" encoding="utf-8"?>
<p:tagLst xmlns:p="http://schemas.openxmlformats.org/presentationml/2006/main">
  <p:tag name="MS_PLACEHOLDERID" val="PlaceholderID43482.6832060185004564"/>
</p:tagLst>
</file>

<file path=ppt/tags/tag53.xml><?xml version="1.0" encoding="utf-8"?>
<p:tagLst xmlns:p="http://schemas.openxmlformats.org/presentationml/2006/main">
  <p:tag name="MS_PLACEHOLDERID" val="PlaceholderID43482.6832060185029577"/>
</p:tagLst>
</file>

<file path=ppt/tags/tag54.xml><?xml version="1.0" encoding="utf-8"?>
<p:tagLst xmlns:p="http://schemas.openxmlformats.org/presentationml/2006/main">
  <p:tag name="MS_PLACEHOLDERID" val="PlaceholderID43482.6832060185038201"/>
</p:tagLst>
</file>

<file path=ppt/tags/tag55.xml><?xml version="1.0" encoding="utf-8"?>
<p:tagLst xmlns:p="http://schemas.openxmlformats.org/presentationml/2006/main">
  <p:tag name="MS_PLACEHOLDERID" val="PlaceholderID43482.6832060185030097"/>
</p:tagLst>
</file>

<file path=ppt/tags/tag56.xml><?xml version="1.0" encoding="utf-8"?>
<p:tagLst xmlns:p="http://schemas.openxmlformats.org/presentationml/2006/main">
  <p:tag name="MS_PLACEHOLDERID" val="PlaceholderID43483.5515625070554"/>
  <p:tag name="PLACEHOLDERAUTOMATIONTAG" val="Footer"/>
</p:tagLst>
</file>

<file path=ppt/tags/tag57.xml><?xml version="1.0" encoding="utf-8"?>
<p:tagLst xmlns:p="http://schemas.openxmlformats.org/presentationml/2006/main">
  <p:tag name="MS_PLACEHOLDERID" val="PlaceholderID43482.6832175926097982"/>
</p:tagLst>
</file>

<file path=ppt/tags/tag58.xml><?xml version="1.0" encoding="utf-8"?>
<p:tagLst xmlns:p="http://schemas.openxmlformats.org/presentationml/2006/main">
  <p:tag name="MS_PLACEHOLDERID" val="PlaceholderID43482.6832175926040137"/>
</p:tagLst>
</file>

<file path=ppt/tags/tag59.xml><?xml version="1.0" encoding="utf-8"?>
<p:tagLst xmlns:p="http://schemas.openxmlformats.org/presentationml/2006/main">
  <p:tag name="MS_PLACEHOLDERID" val="PlaceholderID43482.6832175926027827"/>
</p:tagLst>
</file>

<file path=ppt/tags/tag6.xml><?xml version="1.0" encoding="utf-8"?>
<p:tagLst xmlns:p="http://schemas.openxmlformats.org/presentationml/2006/main">
  <p:tag name="MS_PLACEHOLDERID" val="PlaceholderID43455.7304861111053342"/>
  <p:tag name="STYLEXMLFILE" val="Default Style List"/>
</p:tagLst>
</file>

<file path=ppt/tags/tag60.xml><?xml version="1.0" encoding="utf-8"?>
<p:tagLst xmlns:p="http://schemas.openxmlformats.org/presentationml/2006/main">
  <p:tag name="MS_PLACEHOLDERID" val="PlaceholderID43482.6832175926016044"/>
</p:tagLst>
</file>

<file path=ppt/tags/tag61.xml><?xml version="1.0" encoding="utf-8"?>
<p:tagLst xmlns:p="http://schemas.openxmlformats.org/presentationml/2006/main">
  <p:tag name="MS_PLACEHOLDERID" val="PlaceholderID43482.6832175926016282"/>
</p:tagLst>
</file>

<file path=ppt/tags/tag62.xml><?xml version="1.0" encoding="utf-8"?>
<p:tagLst xmlns:p="http://schemas.openxmlformats.org/presentationml/2006/main">
  <p:tag name="MS_PLACEHOLDERID" val="PlaceholderID43482.6832175926064658"/>
</p:tagLst>
</file>

<file path=ppt/tags/tag63.xml><?xml version="1.0" encoding="utf-8"?>
<p:tagLst xmlns:p="http://schemas.openxmlformats.org/presentationml/2006/main">
  <p:tag name="MS_PLACEHOLDERID" val="PlaceholderID43483.5515625070554"/>
  <p:tag name="PLACEHOLDERAUTOMATIONTAG" val="Footer"/>
</p:tagLst>
</file>

<file path=ppt/tags/tag64.xml><?xml version="1.0" encoding="utf-8"?>
<p:tagLst xmlns:p="http://schemas.openxmlformats.org/presentationml/2006/main">
  <p:tag name="MS_PLACEHOLDERID" val="PlaceholderID43482.6832291667041276"/>
</p:tagLst>
</file>

<file path=ppt/tags/tag65.xml><?xml version="1.0" encoding="utf-8"?>
<p:tagLst xmlns:p="http://schemas.openxmlformats.org/presentationml/2006/main">
  <p:tag name="MS_PLACEHOLDERID" val="PlaceholderID43482.6832291667071273"/>
</p:tagLst>
</file>

<file path=ppt/tags/tag66.xml><?xml version="1.0" encoding="utf-8"?>
<p:tagLst xmlns:p="http://schemas.openxmlformats.org/presentationml/2006/main">
  <p:tag name="MS_PLACEHOLDERID" val="PlaceholderID43482.6832291667032620"/>
</p:tagLst>
</file>

<file path=ppt/tags/tag67.xml><?xml version="1.0" encoding="utf-8"?>
<p:tagLst xmlns:p="http://schemas.openxmlformats.org/presentationml/2006/main">
  <p:tag name="MS_PLACEHOLDERID" val="PlaceholderID43482.6832291667063317"/>
</p:tagLst>
</file>

<file path=ppt/tags/tag68.xml><?xml version="1.0" encoding="utf-8"?>
<p:tagLst xmlns:p="http://schemas.openxmlformats.org/presentationml/2006/main">
  <p:tag name="MS_PLACEHOLDERID" val="PlaceholderID43482.6832291667020756"/>
</p:tagLst>
</file>

<file path=ppt/tags/tag69.xml><?xml version="1.0" encoding="utf-8"?>
<p:tagLst xmlns:p="http://schemas.openxmlformats.org/presentationml/2006/main">
  <p:tag name="MS_PLACEHOLDERID" val="PlaceholderID43482.6832291667018601"/>
</p:tagLst>
</file>

<file path=ppt/tags/tag7.xml><?xml version="1.0" encoding="utf-8"?>
<p:tagLst xmlns:p="http://schemas.openxmlformats.org/presentationml/2006/main">
  <p:tag name="MS_PLACEHOLDERID" val="PlaceholderID43482.6829398148005623"/>
</p:tagLst>
</file>

<file path=ppt/tags/tag70.xml><?xml version="1.0" encoding="utf-8"?>
<p:tagLst xmlns:p="http://schemas.openxmlformats.org/presentationml/2006/main">
  <p:tag name="MS_PLACEHOLDERID" val="PlaceholderID43483.5515625070554"/>
  <p:tag name="PLACEHOLDERAUTOMATIONTAG" val="Footer"/>
</p:tagLst>
</file>

<file path=ppt/tags/tag71.xml><?xml version="1.0" encoding="utf-8"?>
<p:tagLst xmlns:p="http://schemas.openxmlformats.org/presentationml/2006/main">
  <p:tag name="MS_PLACEHOLDERID" val="PlaceholderID43482.683275463008071"/>
</p:tagLst>
</file>

<file path=ppt/tags/tag72.xml><?xml version="1.0" encoding="utf-8"?>
<p:tagLst xmlns:p="http://schemas.openxmlformats.org/presentationml/2006/main">
  <p:tag name="MS_PLACEHOLDERID" val="PlaceholderID43482.683275463045797"/>
</p:tagLst>
</file>

<file path=ppt/tags/tag73.xml><?xml version="1.0" encoding="utf-8"?>
<p:tagLst xmlns:p="http://schemas.openxmlformats.org/presentationml/2006/main">
  <p:tag name="MS_PLACEHOLDERID" val="PlaceholderID43482.683275463090572"/>
</p:tagLst>
</file>

<file path=ppt/tags/tag74.xml><?xml version="1.0" encoding="utf-8"?>
<p:tagLst xmlns:p="http://schemas.openxmlformats.org/presentationml/2006/main">
  <p:tag name="MS_PLACEHOLDERID" val="PlaceholderID43482.683275463026136"/>
</p:tagLst>
</file>

<file path=ppt/tags/tag75.xml><?xml version="1.0" encoding="utf-8"?>
<p:tagLst xmlns:p="http://schemas.openxmlformats.org/presentationml/2006/main">
  <p:tag name="MS_PLACEHOLDERID" val="PlaceholderID43482.683275463078521"/>
</p:tagLst>
</file>

<file path=ppt/tags/tag76.xml><?xml version="1.0" encoding="utf-8"?>
<p:tagLst xmlns:p="http://schemas.openxmlformats.org/presentationml/2006/main">
  <p:tag name="MS_PLACEHOLDERID" val="PlaceholderID43482.683275463037890"/>
</p:tagLst>
</file>

<file path=ppt/tags/tag77.xml><?xml version="1.0" encoding="utf-8"?>
<p:tagLst xmlns:p="http://schemas.openxmlformats.org/presentationml/2006/main">
  <p:tag name="MS_PLACEHOLDERID" val="PlaceholderID43482.683275463028966"/>
</p:tagLst>
</file>

<file path=ppt/tags/tag78.xml><?xml version="1.0" encoding="utf-8"?>
<p:tagLst xmlns:p="http://schemas.openxmlformats.org/presentationml/2006/main">
  <p:tag name="MS_PLACEHOLDERID" val="PlaceholderID43482.683275463091937"/>
</p:tagLst>
</file>

<file path=ppt/tags/tag79.xml><?xml version="1.0" encoding="utf-8"?>
<p:tagLst xmlns:p="http://schemas.openxmlformats.org/presentationml/2006/main">
  <p:tag name="MS_PLACEHOLDERID" val="PlaceholderID43483.5515625070554"/>
  <p:tag name="PLACEHOLDERAUTOMATIONTAG" val="Footer"/>
</p:tagLst>
</file>

<file path=ppt/tags/tag8.xml><?xml version="1.0" encoding="utf-8"?>
<p:tagLst xmlns:p="http://schemas.openxmlformats.org/presentationml/2006/main">
  <p:tag name="MS_PLACEHOLDERID" val="PlaceholderID43483.5515625070554"/>
  <p:tag name="PLACEHOLDERAUTOMATIONTAG" val="Footer"/>
</p:tagLst>
</file>

<file path=ppt/tags/tag80.xml><?xml version="1.0" encoding="utf-8"?>
<p:tagLst xmlns:p="http://schemas.openxmlformats.org/presentationml/2006/main">
  <p:tag name="MS_PLACEHOLDERID" val="PlaceholderID43482.683287037062764"/>
</p:tagLst>
</file>

<file path=ppt/tags/tag81.xml><?xml version="1.0" encoding="utf-8"?>
<p:tagLst xmlns:p="http://schemas.openxmlformats.org/presentationml/2006/main">
  <p:tag name="MS_PLACEHOLDERID" val="PlaceholderID43482.683287037042845"/>
</p:tagLst>
</file>

<file path=ppt/tags/tag82.xml><?xml version="1.0" encoding="utf-8"?>
<p:tagLst xmlns:p="http://schemas.openxmlformats.org/presentationml/2006/main">
  <p:tag name="MS_PLACEHOLDERID" val="PlaceholderID43482.683287037009797"/>
</p:tagLst>
</file>

<file path=ppt/tags/tag83.xml><?xml version="1.0" encoding="utf-8"?>
<p:tagLst xmlns:p="http://schemas.openxmlformats.org/presentationml/2006/main">
  <p:tag name="MS_PLACEHOLDERID" val="PlaceholderID43482.683287037056104"/>
</p:tagLst>
</file>

<file path=ppt/tags/tag84.xml><?xml version="1.0" encoding="utf-8"?>
<p:tagLst xmlns:p="http://schemas.openxmlformats.org/presentationml/2006/main">
  <p:tag name="MS_PLACEHOLDERID" val="PlaceholderID43482.683287037069448"/>
</p:tagLst>
</file>

<file path=ppt/tags/tag85.xml><?xml version="1.0" encoding="utf-8"?>
<p:tagLst xmlns:p="http://schemas.openxmlformats.org/presentationml/2006/main">
  <p:tag name="MS_PLACEHOLDERID" val="PlaceholderID43482.683287037091371"/>
</p:tagLst>
</file>

<file path=ppt/tags/tag86.xml><?xml version="1.0" encoding="utf-8"?>
<p:tagLst xmlns:p="http://schemas.openxmlformats.org/presentationml/2006/main">
  <p:tag name="MS_PLACEHOLDERID" val="PlaceholderID43482.683287037083481"/>
</p:tagLst>
</file>

<file path=ppt/tags/tag87.xml><?xml version="1.0" encoding="utf-8"?>
<p:tagLst xmlns:p="http://schemas.openxmlformats.org/presentationml/2006/main">
  <p:tag name="MS_PLACEHOLDERID" val="PlaceholderID43482.683287037002262"/>
</p:tagLst>
</file>

<file path=ppt/tags/tag88.xml><?xml version="1.0" encoding="utf-8"?>
<p:tagLst xmlns:p="http://schemas.openxmlformats.org/presentationml/2006/main">
  <p:tag name="MS_PLACEHOLDERID" val="PlaceholderID43483.5515625070554"/>
  <p:tag name="PLACEHOLDERAUTOMATIONTAG" val="Footer"/>
</p:tagLst>
</file>

<file path=ppt/tags/tag89.xml><?xml version="1.0" encoding="utf-8"?>
<p:tagLst xmlns:p="http://schemas.openxmlformats.org/presentationml/2006/main">
  <p:tag name="MS_PLACEHOLDERID" val="PlaceholderID43482.6832986111091616"/>
</p:tagLst>
</file>

<file path=ppt/tags/tag9.xml><?xml version="1.0" encoding="utf-8"?>
<p:tagLst xmlns:p="http://schemas.openxmlformats.org/presentationml/2006/main">
  <p:tag name="MS_PLACEHOLDERID" val="PlaceholderID43482.6829513889036401"/>
</p:tagLst>
</file>

<file path=ppt/tags/tag90.xml><?xml version="1.0" encoding="utf-8"?>
<p:tagLst xmlns:p="http://schemas.openxmlformats.org/presentationml/2006/main">
  <p:tag name="MS_PLACEHOLDERID" val="PlaceholderID43482.6832986111043026"/>
</p:tagLst>
</file>

<file path=ppt/tags/tag91.xml><?xml version="1.0" encoding="utf-8"?>
<p:tagLst xmlns:p="http://schemas.openxmlformats.org/presentationml/2006/main">
  <p:tag name="MS_PLACEHOLDERID" val="PlaceholderID43482.6832986111067794"/>
</p:tagLst>
</file>

<file path=ppt/tags/tag92.xml><?xml version="1.0" encoding="utf-8"?>
<p:tagLst xmlns:p="http://schemas.openxmlformats.org/presentationml/2006/main">
  <p:tag name="MS_PLACEHOLDERID" val="PlaceholderID43482.6832986111050245"/>
</p:tagLst>
</file>

<file path=ppt/tags/tag93.xml><?xml version="1.0" encoding="utf-8"?>
<p:tagLst xmlns:p="http://schemas.openxmlformats.org/presentationml/2006/main">
  <p:tag name="MS_PLACEHOLDERID" val="PlaceholderID43482.6832986111051373"/>
</p:tagLst>
</file>

<file path=ppt/tags/tag94.xml><?xml version="1.0" encoding="utf-8"?>
<p:tagLst xmlns:p="http://schemas.openxmlformats.org/presentationml/2006/main">
  <p:tag name="MS_PLACEHOLDERID" val="PlaceholderID43482.6832986111046298"/>
</p:tagLst>
</file>

<file path=ppt/tags/tag95.xml><?xml version="1.0" encoding="utf-8"?>
<p:tagLst xmlns:p="http://schemas.openxmlformats.org/presentationml/2006/main">
  <p:tag name="MS_PLACEHOLDERID" val="PlaceholderID43482.6832986111035347"/>
</p:tagLst>
</file>

<file path=ppt/tags/tag96.xml><?xml version="1.0" encoding="utf-8"?>
<p:tagLst xmlns:p="http://schemas.openxmlformats.org/presentationml/2006/main">
  <p:tag name="MS_PLACEHOLDERID" val="PlaceholderID43482.6832986111040483"/>
</p:tagLst>
</file>

<file path=ppt/tags/tag97.xml><?xml version="1.0" encoding="utf-8"?>
<p:tagLst xmlns:p="http://schemas.openxmlformats.org/presentationml/2006/main">
  <p:tag name="MS_PLACEHOLDERID" val="PlaceholderID43482.6832986111026973"/>
</p:tagLst>
</file>

<file path=ppt/tags/tag98.xml><?xml version="1.0" encoding="utf-8"?>
<p:tagLst xmlns:p="http://schemas.openxmlformats.org/presentationml/2006/main">
  <p:tag name="MS_PLACEHOLDERID" val="PlaceholderID43482.6832986111005559"/>
</p:tagLst>
</file>

<file path=ppt/tags/tag99.xml><?xml version="1.0" encoding="utf-8"?>
<p:tagLst xmlns:p="http://schemas.openxmlformats.org/presentationml/2006/main">
  <p:tag name="MS_PLACEHOLDERID" val="PlaceholderID43483.5515625070554"/>
  <p:tag name="PLACEHOLDERAUTOMATIONTAG" val="Footer"/>
</p:tagLst>
</file>

<file path=ppt/theme/theme1.xml><?xml version="1.0" encoding="utf-8"?>
<a:theme xmlns:r="http://schemas.openxmlformats.org/officeDocument/2006/relationships" xmlns:a="http://schemas.openxmlformats.org/drawingml/2006/main" name="NRF_English">
  <a:themeElements>
    <a:clrScheme name="_NRF1">
      <a:dk1>
        <a:srgbClr val="000000"/>
      </a:dk1>
      <a:lt1>
        <a:srgbClr val="FFFFFF"/>
      </a:lt1>
      <a:dk2>
        <a:srgbClr val="DD2720"/>
      </a:dk2>
      <a:lt2>
        <a:srgbClr val="666666"/>
      </a:lt2>
      <a:accent1>
        <a:srgbClr val="DD2720"/>
      </a:accent1>
      <a:accent2>
        <a:srgbClr val="500050"/>
      </a:accent2>
      <a:accent3>
        <a:srgbClr val="50ABA9"/>
      </a:accent3>
      <a:accent4>
        <a:srgbClr val="765E82"/>
      </a:accent4>
      <a:accent5>
        <a:srgbClr val="999999"/>
      </a:accent5>
      <a:accent6>
        <a:srgbClr val="9682C8"/>
      </a:accent6>
      <a:hlink>
        <a:srgbClr val="56655D"/>
      </a:hlink>
      <a:folHlink>
        <a:srgbClr val="DD2720"/>
      </a:folHlink>
    </a:clrScheme>
    <a:fontScheme name="_NRF Fonts">
      <a:majorFont>
        <a:latin typeface="Georgia"/>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English.potx" id="{962B1901-AF76-4024-8CC5-F333E668D81E}" vid="{6CB5F68A-C164-426D-B4E2-E16EABCBDF59}"/>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English</Template>
  <Company/>
  <PresentationFormat>On-screen Show (16:9)</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