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1.3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8" r:id="rId2"/>
    <p:sldMasterId id="2147483688" r:id="rId3"/>
    <p:sldMasterId id="2147483701" r:id="rId4"/>
    <p:sldMasterId id="2147483725" r:id="rId5"/>
    <p:sldMasterId id="2147483740" r:id="rId6"/>
  </p:sldMasterIdLst>
  <p:notesMasterIdLst>
    <p:notesMasterId r:id="rId7"/>
  </p:notesMasterIdLst>
  <p:handoutMasterIdLst>
    <p:handoutMasterId r:id="rId8"/>
  </p:handoutMasterIdLst>
  <p:sldIdLst>
    <p:sldId id="257" r:id="rId9"/>
    <p:sldId id="312" r:id="rId10"/>
    <p:sldId id="258" r:id="rId11"/>
    <p:sldId id="308" r:id="rId12"/>
    <p:sldId id="313" r:id="rId13"/>
    <p:sldId id="323" r:id="rId14"/>
    <p:sldId id="314" r:id="rId15"/>
    <p:sldId id="315" r:id="rId16"/>
    <p:sldId id="293" r:id="rId17"/>
    <p:sldId id="316" r:id="rId18"/>
    <p:sldId id="317" r:id="rId19"/>
    <p:sldId id="319" r:id="rId20"/>
    <p:sldId id="318" r:id="rId21"/>
    <p:sldId id="320" r:id="rId22"/>
    <p:sldId id="321" r:id="rId23"/>
    <p:sldId id="322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96966" autoAdjust="0"/>
  </p:normalViewPr>
  <p:slideViewPr>
    <p:cSldViewPr snapToGrid="0">
      <p:cViewPr varScale="1">
        <p:scale>
          <a:sx n="110" d="100"/>
          <a:sy n="110" d="100"/>
        </p:scale>
        <p:origin x="3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3228" y="8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2.xml" /><Relationship Id="rId11" Type="http://schemas.openxmlformats.org/officeDocument/2006/relationships/slide" Target="slides/slide3.xml" /><Relationship Id="rId12" Type="http://schemas.openxmlformats.org/officeDocument/2006/relationships/slide" Target="slides/slide4.xml" /><Relationship Id="rId13" Type="http://schemas.openxmlformats.org/officeDocument/2006/relationships/slide" Target="slides/slide5.xml" /><Relationship Id="rId14" Type="http://schemas.openxmlformats.org/officeDocument/2006/relationships/slide" Target="slides/slide6.xml" /><Relationship Id="rId15" Type="http://schemas.openxmlformats.org/officeDocument/2006/relationships/slide" Target="slides/slide7.xml" /><Relationship Id="rId16" Type="http://schemas.openxmlformats.org/officeDocument/2006/relationships/slide" Target="slides/slide8.xml" /><Relationship Id="rId17" Type="http://schemas.openxmlformats.org/officeDocument/2006/relationships/slide" Target="slides/slide9.xml" /><Relationship Id="rId18" Type="http://schemas.openxmlformats.org/officeDocument/2006/relationships/slide" Target="slides/slide10.xml" /><Relationship Id="rId19" Type="http://schemas.openxmlformats.org/officeDocument/2006/relationships/slide" Target="slides/slide11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2.xml" /><Relationship Id="rId21" Type="http://schemas.openxmlformats.org/officeDocument/2006/relationships/slide" Target="slides/slide13.xml" /><Relationship Id="rId22" Type="http://schemas.openxmlformats.org/officeDocument/2006/relationships/slide" Target="slides/slide14.xml" /><Relationship Id="rId23" Type="http://schemas.openxmlformats.org/officeDocument/2006/relationships/slide" Target="slides/slide15.xml" /><Relationship Id="rId24" Type="http://schemas.openxmlformats.org/officeDocument/2006/relationships/slide" Target="slides/slide16.xml" /><Relationship Id="rId25" Type="http://schemas.openxmlformats.org/officeDocument/2006/relationships/tags" Target="tags/tag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notesMaster" Target="notesMasters/notesMaster1.xml" /><Relationship Id="rId8" Type="http://schemas.openxmlformats.org/officeDocument/2006/relationships/handoutMaster" Target="handoutMasters/handoutMaster1.xml" /><Relationship Id="rId9" Type="http://schemas.openxmlformats.org/officeDocument/2006/relationships/slide" Target="slides/slide1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7995ACBA-1A2D-4051-B90C-19C56AF64D7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13DA40-D306-4EEC-B608-42571910898E}" type="parTrans" cxnId="{EDD8EB86-C094-4693-A026-B1507EF5633C}">
      <dgm:prSet/>
      <dgm:spPr/>
      <dgm:t>
        <a:bodyPr/>
        <a:lstStyle/>
        <a:p>
          <a:endParaRPr lang="en-US"/>
        </a:p>
      </dgm:t>
    </dgm:pt>
    <dgm:pt modelId="{3900B924-181E-436F-8473-2FA803F23FA0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ctr"/>
          <a:r>
            <a:rPr lang="en-US" sz="2600"/>
            <a:t>Role of Experts</a:t>
          </a:r>
        </a:p>
      </dgm:t>
    </dgm:pt>
    <dgm:pt modelId="{B08D97CD-15A5-4F39-8F13-EB2D192A140D}" type="sibTrans" cxnId="{EDD8EB86-C094-4693-A026-B1507EF5633C}">
      <dgm:prSet phldr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/>
            <a:t>1</a:t>
          </a:r>
          <a:endParaRPr lang="en-US"/>
        </a:p>
      </dgm:t>
    </dgm:pt>
    <dgm:pt modelId="{EDB21426-EE20-4EFB-892A-AD1EBCF28E6B}" type="parTrans" cxnId="{FD9C399B-0229-45BE-A497-D6E80F969E38}">
      <dgm:prSet/>
      <dgm:spPr/>
      <dgm:t>
        <a:bodyPr/>
        <a:lstStyle/>
        <a:p>
          <a:endParaRPr lang="en-US"/>
        </a:p>
      </dgm:t>
    </dgm:pt>
    <dgm:pt modelId="{9419DCA5-B7E3-408A-A945-C147BE7BF8EB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ctr"/>
          <a:r>
            <a:rPr lang="en-US" sz="2600"/>
            <a:t>Expert Disclosures and Reports	</a:t>
          </a:r>
        </a:p>
      </dgm:t>
    </dgm:pt>
    <dgm:pt modelId="{63D9547D-24E6-45C9-9825-ECAFAE79F505}" type="sibTrans" cxnId="{FD9C399B-0229-45BE-A497-D6E80F969E38}">
      <dgm:prSet phldrT="2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/>
            <a:t>2</a:t>
          </a:r>
          <a:endParaRPr lang="en-US"/>
        </a:p>
      </dgm:t>
    </dgm:pt>
    <dgm:pt modelId="{E2727CE7-CF7D-4B9B-BE04-B4B1DB83FD8D}" type="parTrans" cxnId="{52FAC0B8-B928-4148-BE04-DB3E25BC8DFA}">
      <dgm:prSet/>
      <dgm:spPr/>
      <dgm:t>
        <a:bodyPr/>
        <a:lstStyle/>
        <a:p>
          <a:endParaRPr lang="en-US"/>
        </a:p>
      </dgm:t>
    </dgm:pt>
    <dgm:pt modelId="{93B1A919-27AC-456E-AA7A-C63135B64670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pPr algn="ctr"/>
          <a:r>
            <a:rPr lang="en-US"/>
            <a:t>Depositions and Trial Testimony</a:t>
          </a:r>
        </a:p>
      </dgm:t>
    </dgm:pt>
    <dgm:pt modelId="{8584F95F-8CEA-42FB-BB6D-BAD3531CBC1F}" type="sibTrans" cxnId="{52FAC0B8-B928-4148-BE04-DB3E25BC8DFA}">
      <dgm:prSet phldrT="3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/>
            <a:t>3</a:t>
          </a:r>
          <a:endParaRPr lang="en-US"/>
        </a:p>
      </dgm:t>
    </dgm:pt>
    <dgm:pt modelId="{3F2CF5E0-C40C-4CE4-93B6-7F53B2B5A742}" type="parTrans" cxnId="{763A1077-E457-4D19-914D-A1E7C93B8D9C}">
      <dgm:prSet/>
      <dgm:spPr/>
      <dgm:t>
        <a:bodyPr/>
        <a:lstStyle/>
        <a:p>
          <a:endParaRPr lang="en-US"/>
        </a:p>
      </dgm:t>
    </dgm:pt>
    <dgm:pt modelId="{6D3477AD-F64B-4DA3-91FD-C69288F203F4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pPr algn="ctr"/>
          <a:r>
            <a:rPr lang="en-US"/>
            <a:t>Non-Retained Experts</a:t>
          </a:r>
        </a:p>
      </dgm:t>
    </dgm:pt>
    <dgm:pt modelId="{D65D7647-7379-49DD-ACD8-43669D9A7973}" type="sibTrans" cxnId="{763A1077-E457-4D19-914D-A1E7C93B8D9C}">
      <dgm:prSet phldrT="4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/>
            <a:t>4</a:t>
          </a:r>
        </a:p>
      </dgm:t>
    </dgm:pt>
    <dgm:pt modelId="{F4670B78-299D-42F9-B97D-F21AD4568DB0}" type="pres">
      <dgm:prSet presAssocID="{7995ACBA-1A2D-4051-B90C-19C56AF64D78}" presName="Name0">
        <dgm:presLayoutVars>
          <dgm:animLvl val="lvl"/>
          <dgm:resizeHandles val="exact"/>
        </dgm:presLayoutVars>
      </dgm:prSet>
      <dgm:spPr/>
      <dgm:t>
        <a:bodyPr/>
        <a:lstStyle/>
        <a:p/>
      </dgm:t>
    </dgm:pt>
    <dgm:pt modelId="{802AB989-5C19-42E8-AA2C-EF85440040C1}" type="pres">
      <dgm:prSet presAssocID="{3900B924-181E-436F-8473-2FA803F23FA0}" presName="compositeNode">
        <dgm:presLayoutVars>
          <dgm:bulletEnabled val="1"/>
        </dgm:presLayoutVars>
      </dgm:prSet>
      <dgm:spPr/>
      <dgm:t>
        <a:bodyPr/>
        <a:lstStyle/>
        <a:p/>
      </dgm:t>
    </dgm:pt>
    <dgm:pt modelId="{0A3AADBF-332B-4F38-9103-555D11426BDA}" type="pres">
      <dgm:prSet presAssocID="{3900B924-181E-436F-8473-2FA803F23FA0}" presName="bgRect" presStyleLbl="bgAccFollowNode1" presStyleCnt="4"/>
      <dgm:spPr/>
      <dgm:t>
        <a:bodyPr/>
        <a:lstStyle/>
        <a:p/>
      </dgm:t>
    </dgm:pt>
    <dgm:pt modelId="{FA6A1670-DAAA-4825-A3C1-577F890936FD}" type="pres">
      <dgm:prSet presAssocID="{B08D97CD-15A5-4F39-8F13-EB2D192A140D}" presName="sibTransNodeCircle" presStyleLbl="alignNode1" presStyleCnt="8">
        <dgm:presLayoutVars>
          <dgm:chMax val="0"/>
          <dgm:bulletEnabled/>
        </dgm:presLayoutVars>
      </dgm:prSet>
      <dgm:spPr/>
      <dgm:t>
        <a:bodyPr/>
        <a:lstStyle/>
        <a:p/>
      </dgm:t>
    </dgm:pt>
    <dgm:pt modelId="{D0F75FC4-B7B2-443F-8C8A-971547C28529}" type="pres">
      <dgm:prSet presAssocID="{3900B924-181E-436F-8473-2FA803F23FA0}" presName="bottomLine" presStyleLbl="alignNode1" presStyleIdx="1" presStyleCnt="8">
        <dgm:presLayoutVars/>
      </dgm:prSet>
      <dgm:spPr/>
      <dgm:t>
        <a:bodyPr/>
        <a:lstStyle/>
        <a:p/>
      </dgm:t>
    </dgm:pt>
    <dgm:pt modelId="{DCF7C3F6-2FB8-4FA4-BC39-49C830426E1F}" type="pres">
      <dgm:prSet presAssocID="{3900B924-181E-436F-8473-2FA803F23FA0}" presName="nodeText" presStyleLbl="bgAccFollowNode1" presStyleCnt="4">
        <dgm:presLayoutVars>
          <dgm:bulletEnabled val="1"/>
        </dgm:presLayoutVars>
      </dgm:prSet>
      <dgm:spPr/>
      <dgm:t>
        <a:bodyPr/>
        <a:lstStyle/>
        <a:p/>
      </dgm:t>
    </dgm:pt>
    <dgm:pt modelId="{F1A64D31-C115-440F-A12C-FB88F62FC8FA}" type="pres">
      <dgm:prSet presAssocID="{B08D97CD-15A5-4F39-8F13-EB2D192A140D}" presName="sibTrans"/>
      <dgm:spPr/>
      <dgm:t>
        <a:bodyPr/>
        <a:lstStyle/>
        <a:p/>
      </dgm:t>
    </dgm:pt>
    <dgm:pt modelId="{028F7DEB-5865-411C-8326-71941ABB8230}" type="pres">
      <dgm:prSet presAssocID="{9419DCA5-B7E3-408A-A945-C147BE7BF8EB}" presName="compositeNode">
        <dgm:presLayoutVars>
          <dgm:bulletEnabled val="1"/>
        </dgm:presLayoutVars>
      </dgm:prSet>
      <dgm:spPr/>
      <dgm:t>
        <a:bodyPr/>
        <a:lstStyle/>
        <a:p/>
      </dgm:t>
    </dgm:pt>
    <dgm:pt modelId="{27249EB2-7B81-4495-85C6-51E9977B7964}" type="pres">
      <dgm:prSet presAssocID="{9419DCA5-B7E3-408A-A945-C147BE7BF8EB}" presName="bgRect" presStyleLbl="bgAccFollowNode1" presStyleIdx="1" presStyleCnt="4" custScaleY="101283" custLinFactNeighborY="-228"/>
      <dgm:spPr/>
      <dgm:t>
        <a:bodyPr/>
        <a:lstStyle/>
        <a:p/>
      </dgm:t>
    </dgm:pt>
    <dgm:pt modelId="{AB19EE1E-C91D-46CA-8207-B42B8463A84E}" type="pres">
      <dgm:prSet presAssocID="{63D9547D-24E6-45C9-9825-ECAFAE79F505}" presName="sibTransNodeCircle" presStyleLbl="alignNode1" presStyleIdx="2" presStyleCnt="8">
        <dgm:presLayoutVars>
          <dgm:chMax val="0"/>
          <dgm:bulletEnabled/>
        </dgm:presLayoutVars>
      </dgm:prSet>
      <dgm:spPr/>
      <dgm:t>
        <a:bodyPr/>
        <a:lstStyle/>
        <a:p/>
      </dgm:t>
    </dgm:pt>
    <dgm:pt modelId="{8A62A2DC-6875-4678-B51C-0C1EF4FC5AA6}" type="pres">
      <dgm:prSet presAssocID="{9419DCA5-B7E3-408A-A945-C147BE7BF8EB}" presName="bottomLine" presStyleLbl="alignNode1" presStyleIdx="3" presStyleCnt="8">
        <dgm:presLayoutVars/>
      </dgm:prSet>
      <dgm:spPr/>
      <dgm:t>
        <a:bodyPr/>
        <a:lstStyle/>
        <a:p/>
      </dgm:t>
    </dgm:pt>
    <dgm:pt modelId="{6E08AC68-5D75-475A-9E66-82776A29A76D}" type="pres">
      <dgm:prSet presAssocID="{9419DCA5-B7E3-408A-A945-C147BE7BF8EB}" presName="nodeText" presStyleLbl="bgAccFollowNode1" presStyleIdx="1" presStyleCnt="4">
        <dgm:presLayoutVars>
          <dgm:bulletEnabled val="1"/>
        </dgm:presLayoutVars>
      </dgm:prSet>
      <dgm:spPr/>
      <dgm:t>
        <a:bodyPr/>
        <a:lstStyle/>
        <a:p/>
      </dgm:t>
    </dgm:pt>
    <dgm:pt modelId="{15ED3543-2C18-413C-B3AC-62C4450283FF}" type="pres">
      <dgm:prSet presAssocID="{63D9547D-24E6-45C9-9825-ECAFAE79F505}" presName="sibTrans"/>
      <dgm:spPr/>
      <dgm:t>
        <a:bodyPr/>
        <a:lstStyle/>
        <a:p/>
      </dgm:t>
    </dgm:pt>
    <dgm:pt modelId="{250E7379-5E49-491C-A400-30C6D976A05C}" type="pres">
      <dgm:prSet presAssocID="{93B1A919-27AC-456E-AA7A-C63135B64670}" presName="compositeNode">
        <dgm:presLayoutVars>
          <dgm:bulletEnabled val="1"/>
        </dgm:presLayoutVars>
      </dgm:prSet>
      <dgm:spPr/>
      <dgm:t>
        <a:bodyPr/>
        <a:lstStyle/>
        <a:p/>
      </dgm:t>
    </dgm:pt>
    <dgm:pt modelId="{B5B07A02-A807-444E-8C53-EA3387DE39C9}" type="pres">
      <dgm:prSet presAssocID="{93B1A919-27AC-456E-AA7A-C63135B64670}" presName="bgRect" presStyleLbl="bgAccFollowNode1" presStyleIdx="2" presStyleCnt="4"/>
      <dgm:spPr/>
      <dgm:t>
        <a:bodyPr/>
        <a:lstStyle/>
        <a:p/>
      </dgm:t>
    </dgm:pt>
    <dgm:pt modelId="{F79B1B58-2CC3-4065-B5D9-3FA273222307}" type="pres">
      <dgm:prSet presAssocID="{8584F95F-8CEA-42FB-BB6D-BAD3531CBC1F}" presName="sibTransNodeCircle" presStyleLbl="alignNode1" presStyleIdx="4" presStyleCnt="8">
        <dgm:presLayoutVars>
          <dgm:chMax val="0"/>
          <dgm:bulletEnabled/>
        </dgm:presLayoutVars>
      </dgm:prSet>
      <dgm:spPr/>
      <dgm:t>
        <a:bodyPr/>
        <a:lstStyle/>
        <a:p/>
      </dgm:t>
    </dgm:pt>
    <dgm:pt modelId="{436DBF31-80B4-4018-892E-895B2D4CD5EF}" type="pres">
      <dgm:prSet presAssocID="{93B1A919-27AC-456E-AA7A-C63135B64670}" presName="bottomLine" presStyleLbl="alignNode1" presStyleIdx="5" presStyleCnt="8">
        <dgm:presLayoutVars/>
      </dgm:prSet>
      <dgm:spPr/>
      <dgm:t>
        <a:bodyPr/>
        <a:lstStyle/>
        <a:p/>
      </dgm:t>
    </dgm:pt>
    <dgm:pt modelId="{690DBB29-9E21-4D49-B411-F81A1DE91A47}" type="pres">
      <dgm:prSet presAssocID="{93B1A919-27AC-456E-AA7A-C63135B64670}" presName="nodeText" presStyleLbl="bgAccFollowNode1" presStyleIdx="2" presStyleCnt="4">
        <dgm:presLayoutVars>
          <dgm:bulletEnabled val="1"/>
        </dgm:presLayoutVars>
      </dgm:prSet>
      <dgm:spPr/>
      <dgm:t>
        <a:bodyPr/>
        <a:lstStyle/>
        <a:p/>
      </dgm:t>
    </dgm:pt>
    <dgm:pt modelId="{E733FBDE-33FD-4DBE-9747-B619DE4D8BCD}" type="pres">
      <dgm:prSet presAssocID="{8584F95F-8CEA-42FB-BB6D-BAD3531CBC1F}" presName="sibTrans"/>
      <dgm:spPr/>
      <dgm:t>
        <a:bodyPr/>
        <a:lstStyle/>
        <a:p/>
      </dgm:t>
    </dgm:pt>
    <dgm:pt modelId="{3054068D-C399-44CF-A79A-12CA6568E37A}" type="pres">
      <dgm:prSet presAssocID="{6D3477AD-F64B-4DA3-91FD-C69288F203F4}" presName="compositeNode">
        <dgm:presLayoutVars>
          <dgm:bulletEnabled val="1"/>
        </dgm:presLayoutVars>
      </dgm:prSet>
      <dgm:spPr/>
      <dgm:t>
        <a:bodyPr/>
        <a:lstStyle/>
        <a:p/>
      </dgm:t>
    </dgm:pt>
    <dgm:pt modelId="{0D5A4790-3A4D-42AB-B175-B06C655BB4CF}" type="pres">
      <dgm:prSet presAssocID="{6D3477AD-F64B-4DA3-91FD-C69288F203F4}" presName="bgRect" presStyleLbl="bgAccFollowNode1" presStyleIdx="3" presStyleCnt="4"/>
      <dgm:spPr/>
      <dgm:t>
        <a:bodyPr/>
        <a:lstStyle/>
        <a:p/>
      </dgm:t>
    </dgm:pt>
    <dgm:pt modelId="{5306F387-571E-47DD-9BE9-C0BCEFC1A10E}" type="pres">
      <dgm:prSet presAssocID="{D65D7647-7379-49DD-ACD8-43669D9A7973}" presName="sibTransNodeCircle" presStyleLbl="alignNode1" presStyleIdx="6" presStyleCnt="8">
        <dgm:presLayoutVars>
          <dgm:chMax val="0"/>
          <dgm:bulletEnabled/>
        </dgm:presLayoutVars>
      </dgm:prSet>
      <dgm:spPr/>
      <dgm:t>
        <a:bodyPr/>
        <a:lstStyle/>
        <a:p/>
      </dgm:t>
    </dgm:pt>
    <dgm:pt modelId="{896EAFB9-9DCC-414F-811A-FE272B5A83A2}" type="pres">
      <dgm:prSet presAssocID="{6D3477AD-F64B-4DA3-91FD-C69288F203F4}" presName="bottomLine" presStyleLbl="alignNode1" presStyleIdx="7" presStyleCnt="8">
        <dgm:presLayoutVars/>
      </dgm:prSet>
      <dgm:spPr/>
      <dgm:t>
        <a:bodyPr/>
        <a:lstStyle/>
        <a:p/>
      </dgm:t>
    </dgm:pt>
    <dgm:pt modelId="{326220FE-9463-4AB3-900E-E975B0DAD13B}" type="pres">
      <dgm:prSet presAssocID="{6D3477AD-F64B-4DA3-91FD-C69288F203F4}" presName="nodeText" presStyleLbl="bgAccFollowNode1" presStyleIdx="3" presStyleCnt="4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EDD8EB86-C094-4693-A026-B1507EF5633C}" srcId="{7995ACBA-1A2D-4051-B90C-19C56AF64D78}" destId="{3900B924-181E-436F-8473-2FA803F23FA0}" srcOrd="0" destOrd="0" parTransId="{4413DA40-D306-4EEC-B608-42571910898E}" sibTransId="{B08D97CD-15A5-4F39-8F13-EB2D192A140D}"/>
    <dgm:cxn modelId="{FD9C399B-0229-45BE-A497-D6E80F969E38}" srcId="{7995ACBA-1A2D-4051-B90C-19C56AF64D78}" destId="{9419DCA5-B7E3-408A-A945-C147BE7BF8EB}" srcOrd="1" destOrd="0" parTransId="{EDB21426-EE20-4EFB-892A-AD1EBCF28E6B}" sibTransId="{63D9547D-24E6-45C9-9825-ECAFAE79F505}"/>
    <dgm:cxn modelId="{52FAC0B8-B928-4148-BE04-DB3E25BC8DFA}" srcId="{7995ACBA-1A2D-4051-B90C-19C56AF64D78}" destId="{93B1A919-27AC-456E-AA7A-C63135B64670}" srcOrd="2" destOrd="0" parTransId="{E2727CE7-CF7D-4B9B-BE04-B4B1DB83FD8D}" sibTransId="{8584F95F-8CEA-42FB-BB6D-BAD3531CBC1F}"/>
    <dgm:cxn modelId="{763A1077-E457-4D19-914D-A1E7C93B8D9C}" srcId="{7995ACBA-1A2D-4051-B90C-19C56AF64D78}" destId="{6D3477AD-F64B-4DA3-91FD-C69288F203F4}" srcOrd="3" destOrd="0" parTransId="{3F2CF5E0-C40C-4CE4-93B6-7F53B2B5A742}" sibTransId="{D65D7647-7379-49DD-ACD8-43669D9A7973}"/>
    <dgm:cxn modelId="{CB886BA5-088F-4D0B-86D4-43A4CF83E3FA}" type="presOf" srcId="{7995ACBA-1A2D-4051-B90C-19C56AF64D78}" destId="{F4670B78-299D-42F9-B97D-F21AD4568DB0}" srcOrd="0" destOrd="0" presId="urn:microsoft.com/office/officeart/2016/7/layout/BasicLinearProcessNumbered"/>
    <dgm:cxn modelId="{DBA41376-5A9E-4818-AC09-4ED17CB0D4E8}" type="presParOf" srcId="{F4670B78-299D-42F9-B97D-F21AD4568DB0}" destId="{802AB989-5C19-42E8-AA2C-EF85440040C1}" srcOrd="0" destOrd="0" presId="urn:microsoft.com/office/officeart/2016/7/layout/BasicLinearProcessNumbered"/>
    <dgm:cxn modelId="{5685A89E-4EAE-40A6-822E-EF6710F89743}" type="presParOf" srcId="{802AB989-5C19-42E8-AA2C-EF85440040C1}" destId="{0A3AADBF-332B-4F38-9103-555D11426BDA}" srcOrd="0" destOrd="0" presId="urn:microsoft.com/office/officeart/2016/7/layout/BasicLinearProcessNumbered"/>
    <dgm:cxn modelId="{E89F23F6-8C9F-4F9E-ABBA-2C130CED6930}" type="presOf" srcId="{3900B924-181E-436F-8473-2FA803F23FA0}" destId="{0A3AADBF-332B-4F38-9103-555D11426BDA}" srcOrd="0" destOrd="0" presId="urn:microsoft.com/office/officeart/2016/7/layout/BasicLinearProcessNumbered"/>
    <dgm:cxn modelId="{CA41E7E0-F02E-4724-B63F-A0EDA3E95A9C}" type="presParOf" srcId="{802AB989-5C19-42E8-AA2C-EF85440040C1}" destId="{FA6A1670-DAAA-4825-A3C1-577F890936FD}" srcOrd="1" destOrd="0" presId="urn:microsoft.com/office/officeart/2016/7/layout/BasicLinearProcessNumbered"/>
    <dgm:cxn modelId="{C227F86F-14B9-430D-995D-E74B62E7F219}" type="presOf" srcId="{B08D97CD-15A5-4F39-8F13-EB2D192A140D}" destId="{FA6A1670-DAAA-4825-A3C1-577F890936FD}" srcOrd="0" destOrd="0" presId="urn:microsoft.com/office/officeart/2016/7/layout/BasicLinearProcessNumbered"/>
    <dgm:cxn modelId="{7074671E-D062-4CF4-827F-EB3E114DD7D5}" type="presParOf" srcId="{802AB989-5C19-42E8-AA2C-EF85440040C1}" destId="{D0F75FC4-B7B2-443F-8C8A-971547C28529}" srcOrd="2" destOrd="0" presId="urn:microsoft.com/office/officeart/2016/7/layout/BasicLinearProcessNumbered"/>
    <dgm:cxn modelId="{AAC0ECF7-C50E-4E1F-9900-9DC210430061}" type="presParOf" srcId="{802AB989-5C19-42E8-AA2C-EF85440040C1}" destId="{DCF7C3F6-2FB8-4FA4-BC39-49C830426E1F}" srcOrd="3" destOrd="0" presId="urn:microsoft.com/office/officeart/2016/7/layout/BasicLinearProcessNumbered"/>
    <dgm:cxn modelId="{0BA27B52-C61E-4238-B742-04DD53B17B30}" type="presOf" srcId="{3900B924-181E-436F-8473-2FA803F23FA0}" destId="{DCF7C3F6-2FB8-4FA4-BC39-49C830426E1F}" srcOrd="1" destOrd="0" presId="urn:microsoft.com/office/officeart/2016/7/layout/BasicLinearProcessNumbered"/>
    <dgm:cxn modelId="{21D7B8F3-C18F-4BCE-A714-276FACD102CB}" type="presParOf" srcId="{F4670B78-299D-42F9-B97D-F21AD4568DB0}" destId="{F1A64D31-C115-440F-A12C-FB88F62FC8FA}" srcOrd="1" destOrd="0" presId="urn:microsoft.com/office/officeart/2016/7/layout/BasicLinearProcessNumbered"/>
    <dgm:cxn modelId="{B39CD883-05F5-4E7F-BCDF-7A49967051ED}" type="presParOf" srcId="{F4670B78-299D-42F9-B97D-F21AD4568DB0}" destId="{028F7DEB-5865-411C-8326-71941ABB8230}" srcOrd="2" destOrd="0" presId="urn:microsoft.com/office/officeart/2016/7/layout/BasicLinearProcessNumbered"/>
    <dgm:cxn modelId="{AFF3F771-2E06-4439-A0AB-4A58C26A86D4}" type="presParOf" srcId="{028F7DEB-5865-411C-8326-71941ABB8230}" destId="{27249EB2-7B81-4495-85C6-51E9977B7964}" srcOrd="0" destOrd="0" presId="urn:microsoft.com/office/officeart/2016/7/layout/BasicLinearProcessNumbered"/>
    <dgm:cxn modelId="{0385F017-E798-495E-B84C-80BB303EDE4D}" type="presOf" srcId="{9419DCA5-B7E3-408A-A945-C147BE7BF8EB}" destId="{27249EB2-7B81-4495-85C6-51E9977B7964}" srcOrd="0" destOrd="0" presId="urn:microsoft.com/office/officeart/2016/7/layout/BasicLinearProcessNumbered"/>
    <dgm:cxn modelId="{91F751EA-B76D-4023-A81A-C69D06D8508D}" type="presParOf" srcId="{028F7DEB-5865-411C-8326-71941ABB8230}" destId="{AB19EE1E-C91D-46CA-8207-B42B8463A84E}" srcOrd="1" destOrd="0" presId="urn:microsoft.com/office/officeart/2016/7/layout/BasicLinearProcessNumbered"/>
    <dgm:cxn modelId="{BF3DF366-E97F-4A70-96CD-6C60142BC13E}" type="presOf" srcId="{63D9547D-24E6-45C9-9825-ECAFAE79F505}" destId="{AB19EE1E-C91D-46CA-8207-B42B8463A84E}" srcOrd="0" destOrd="0" presId="urn:microsoft.com/office/officeart/2016/7/layout/BasicLinearProcessNumbered"/>
    <dgm:cxn modelId="{27CF9022-9CDB-4014-A301-5FB74E0F9A7D}" type="presParOf" srcId="{028F7DEB-5865-411C-8326-71941ABB8230}" destId="{8A62A2DC-6875-4678-B51C-0C1EF4FC5AA6}" srcOrd="2" destOrd="0" presId="urn:microsoft.com/office/officeart/2016/7/layout/BasicLinearProcessNumbered"/>
    <dgm:cxn modelId="{C8367014-7AC8-4CC1-80DB-7C0D9E98F197}" type="presParOf" srcId="{028F7DEB-5865-411C-8326-71941ABB8230}" destId="{6E08AC68-5D75-475A-9E66-82776A29A76D}" srcOrd="3" destOrd="0" presId="urn:microsoft.com/office/officeart/2016/7/layout/BasicLinearProcessNumbered"/>
    <dgm:cxn modelId="{5A3670E2-4C33-4D40-A5CF-34F2700DEE81}" type="presOf" srcId="{9419DCA5-B7E3-408A-A945-C147BE7BF8EB}" destId="{6E08AC68-5D75-475A-9E66-82776A29A76D}" srcOrd="1" destOrd="0" presId="urn:microsoft.com/office/officeart/2016/7/layout/BasicLinearProcessNumbered"/>
    <dgm:cxn modelId="{DA872CF9-5DAE-4685-AAA7-09795BE8803B}" type="presParOf" srcId="{F4670B78-299D-42F9-B97D-F21AD4568DB0}" destId="{15ED3543-2C18-413C-B3AC-62C4450283FF}" srcOrd="3" destOrd="0" presId="urn:microsoft.com/office/officeart/2016/7/layout/BasicLinearProcessNumbered"/>
    <dgm:cxn modelId="{2783A1FC-5F3B-4B84-AF5E-07B8B115549D}" type="presParOf" srcId="{F4670B78-299D-42F9-B97D-F21AD4568DB0}" destId="{250E7379-5E49-491C-A400-30C6D976A05C}" srcOrd="4" destOrd="0" presId="urn:microsoft.com/office/officeart/2016/7/layout/BasicLinearProcessNumbered"/>
    <dgm:cxn modelId="{EFED637C-748D-400F-81CA-33E4EFC21ED2}" type="presParOf" srcId="{250E7379-5E49-491C-A400-30C6D976A05C}" destId="{B5B07A02-A807-444E-8C53-EA3387DE39C9}" srcOrd="0" destOrd="0" presId="urn:microsoft.com/office/officeart/2016/7/layout/BasicLinearProcessNumbered"/>
    <dgm:cxn modelId="{80BA7FE3-C4A8-4910-B531-200B02535E81}" type="presOf" srcId="{93B1A919-27AC-456E-AA7A-C63135B64670}" destId="{B5B07A02-A807-444E-8C53-EA3387DE39C9}" srcOrd="0" destOrd="0" presId="urn:microsoft.com/office/officeart/2016/7/layout/BasicLinearProcessNumbered"/>
    <dgm:cxn modelId="{69E751F5-7037-4593-8F34-49A5164605A9}" type="presParOf" srcId="{250E7379-5E49-491C-A400-30C6D976A05C}" destId="{F79B1B58-2CC3-4065-B5D9-3FA273222307}" srcOrd="1" destOrd="0" presId="urn:microsoft.com/office/officeart/2016/7/layout/BasicLinearProcessNumbered"/>
    <dgm:cxn modelId="{0C49D2DE-226B-4AF6-B88E-41D45ED72604}" type="presOf" srcId="{8584F95F-8CEA-42FB-BB6D-BAD3531CBC1F}" destId="{F79B1B58-2CC3-4065-B5D9-3FA273222307}" srcOrd="0" destOrd="0" presId="urn:microsoft.com/office/officeart/2016/7/layout/BasicLinearProcessNumbered"/>
    <dgm:cxn modelId="{E3725613-317E-45A6-9A08-181D7A531C60}" type="presParOf" srcId="{250E7379-5E49-491C-A400-30C6D976A05C}" destId="{436DBF31-80B4-4018-892E-895B2D4CD5EF}" srcOrd="2" destOrd="0" presId="urn:microsoft.com/office/officeart/2016/7/layout/BasicLinearProcessNumbered"/>
    <dgm:cxn modelId="{8401DFFD-EA98-40A2-8166-7495A8BD2DA5}" type="presParOf" srcId="{250E7379-5E49-491C-A400-30C6D976A05C}" destId="{690DBB29-9E21-4D49-B411-F81A1DE91A47}" srcOrd="3" destOrd="0" presId="urn:microsoft.com/office/officeart/2016/7/layout/BasicLinearProcessNumbered"/>
    <dgm:cxn modelId="{08654DD8-CDDC-4F06-BAE3-DDA30EF7F939}" type="presOf" srcId="{93B1A919-27AC-456E-AA7A-C63135B64670}" destId="{690DBB29-9E21-4D49-B411-F81A1DE91A47}" srcOrd="1" destOrd="0" presId="urn:microsoft.com/office/officeart/2016/7/layout/BasicLinearProcessNumbered"/>
    <dgm:cxn modelId="{C8415A3B-23E8-49E6-83BE-64FA32828B32}" type="presParOf" srcId="{F4670B78-299D-42F9-B97D-F21AD4568DB0}" destId="{E733FBDE-33FD-4DBE-9747-B619DE4D8BCD}" srcOrd="5" destOrd="0" presId="urn:microsoft.com/office/officeart/2016/7/layout/BasicLinearProcessNumbered"/>
    <dgm:cxn modelId="{2EA9E342-4B15-41AA-8285-99C747C25C5B}" type="presParOf" srcId="{F4670B78-299D-42F9-B97D-F21AD4568DB0}" destId="{3054068D-C399-44CF-A79A-12CA6568E37A}" srcOrd="6" destOrd="0" presId="urn:microsoft.com/office/officeart/2016/7/layout/BasicLinearProcessNumbered"/>
    <dgm:cxn modelId="{0838A33E-7026-453B-A2A0-55B001387A3E}" type="presParOf" srcId="{3054068D-C399-44CF-A79A-12CA6568E37A}" destId="{0D5A4790-3A4D-42AB-B175-B06C655BB4CF}" srcOrd="0" destOrd="0" presId="urn:microsoft.com/office/officeart/2016/7/layout/BasicLinearProcessNumbered"/>
    <dgm:cxn modelId="{C06ED713-7803-4EEB-8EE8-F859B59B422F}" type="presOf" srcId="{6D3477AD-F64B-4DA3-91FD-C69288F203F4}" destId="{0D5A4790-3A4D-42AB-B175-B06C655BB4CF}" srcOrd="0" destOrd="0" presId="urn:microsoft.com/office/officeart/2016/7/layout/BasicLinearProcessNumbered"/>
    <dgm:cxn modelId="{771964DF-B369-4649-987A-BD7FAE126359}" type="presParOf" srcId="{3054068D-C399-44CF-A79A-12CA6568E37A}" destId="{5306F387-571E-47DD-9BE9-C0BCEFC1A10E}" srcOrd="1" destOrd="0" presId="urn:microsoft.com/office/officeart/2016/7/layout/BasicLinearProcessNumbered"/>
    <dgm:cxn modelId="{89DD901D-C9CB-46A5-8EF4-7915BFD13F2C}" type="presOf" srcId="{D65D7647-7379-49DD-ACD8-43669D9A7973}" destId="{5306F387-571E-47DD-9BE9-C0BCEFC1A10E}" srcOrd="0" destOrd="0" presId="urn:microsoft.com/office/officeart/2016/7/layout/BasicLinearProcessNumbered"/>
    <dgm:cxn modelId="{FD95110B-2FB8-4E17-89C5-FFF104B7B740}" type="presParOf" srcId="{3054068D-C399-44CF-A79A-12CA6568E37A}" destId="{896EAFB9-9DCC-414F-811A-FE272B5A83A2}" srcOrd="2" destOrd="0" presId="urn:microsoft.com/office/officeart/2016/7/layout/BasicLinearProcessNumbered"/>
    <dgm:cxn modelId="{D342218F-7573-45E0-BEDB-0EF1AAF50CE3}" type="presParOf" srcId="{3054068D-C399-44CF-A79A-12CA6568E37A}" destId="{326220FE-9463-4AB3-900E-E975B0DAD13B}" srcOrd="3" destOrd="0" presId="urn:microsoft.com/office/officeart/2016/7/layout/BasicLinearProcessNumbered"/>
    <dgm:cxn modelId="{25A8E41A-9590-4006-9451-FA1D56A24CA7}" type="presOf" srcId="{6D3477AD-F64B-4DA3-91FD-C69288F203F4}" destId="{326220FE-9463-4AB3-900E-E975B0DAD13B}" srcOrd="1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7995ACBA-1A2D-4051-B90C-19C56AF64D7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13DA40-D306-4EEC-B608-42571910898E}" type="parTrans" cxnId="{C7838314-5F25-4213-BFBF-B33F6ACF1FB1}">
      <dgm:prSet/>
      <dgm:spPr/>
      <dgm:t>
        <a:bodyPr/>
        <a:lstStyle/>
        <a:p>
          <a:endParaRPr lang="en-US"/>
        </a:p>
      </dgm:t>
    </dgm:pt>
    <dgm:pt modelId="{3900B924-181E-436F-8473-2FA803F23FA0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ctr"/>
          <a:r>
            <a:rPr lang="en-US" sz="2600"/>
            <a:t>Lauren Brogdon</a:t>
          </a:r>
        </a:p>
        <a:p>
          <a:pPr algn="ctr"/>
          <a:r>
            <a:rPr lang="en-US" sz="2400" b="1"/>
            <a:t>Haynes and Boone</a:t>
          </a:r>
        </a:p>
        <a:p>
          <a:pPr algn="ctr"/>
          <a:r>
            <a:rPr lang="en-US" sz="1800"/>
            <a:t>Partner &amp; Chair, Crisis Management Practice Group</a:t>
          </a:r>
        </a:p>
        <a:p>
          <a:pPr algn="ctr"/>
          <a:endParaRPr lang="en-US" sz="1300"/>
        </a:p>
        <a:p>
          <a:pPr algn="ctr"/>
          <a:endParaRPr lang="en-US" sz="1300"/>
        </a:p>
        <a:p>
          <a:pPr algn="ctr"/>
          <a:r>
            <a:rPr lang="en-US" sz="1300"/>
            <a:t>lauren.brogdon@haynesboone.com</a:t>
          </a:r>
        </a:p>
        <a:p>
          <a:pPr algn="ctr"/>
          <a:r>
            <a:rPr lang="en-US" sz="1300"/>
            <a:t>(713) 547-2006</a:t>
          </a:r>
        </a:p>
      </dgm:t>
    </dgm:pt>
    <dgm:pt modelId="{B08D97CD-15A5-4F39-8F13-EB2D192A140D}" type="sibTrans" cxnId="{C7838314-5F25-4213-BFBF-B33F6ACF1FB1}">
      <dgm:prSet phldr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/>
            <a:t>1</a:t>
          </a:r>
          <a:endParaRPr lang="en-US"/>
        </a:p>
      </dgm:t>
    </dgm:pt>
    <dgm:pt modelId="{EDB21426-EE20-4EFB-892A-AD1EBCF28E6B}" type="parTrans" cxnId="{4955FA81-C9F6-41D5-95D0-37CC1AC3587B}">
      <dgm:prSet/>
      <dgm:spPr/>
      <dgm:t>
        <a:bodyPr/>
        <a:lstStyle/>
        <a:p>
          <a:endParaRPr lang="en-US"/>
        </a:p>
      </dgm:t>
    </dgm:pt>
    <dgm:pt modelId="{9419DCA5-B7E3-408A-A945-C147BE7BF8EB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ctr"/>
          <a:r>
            <a:rPr lang="en-US" sz="2600"/>
            <a:t>Randy Sorrels</a:t>
          </a:r>
        </a:p>
        <a:p>
          <a:pPr algn="ctr"/>
          <a:r>
            <a:rPr lang="en-US" sz="2600" b="1"/>
            <a:t>Sorrels Law</a:t>
          </a:r>
        </a:p>
        <a:p>
          <a:pPr algn="ctr"/>
          <a:r>
            <a:rPr lang="en-US" sz="1800"/>
            <a:t>Partner</a:t>
          </a:r>
        </a:p>
        <a:p>
          <a:pPr algn="ctr"/>
          <a:endParaRPr lang="en-US" sz="2000"/>
        </a:p>
        <a:p>
          <a:pPr algn="ctr"/>
          <a:endParaRPr lang="en-US" sz="1300" b="0"/>
        </a:p>
        <a:p>
          <a:pPr algn="ctr"/>
          <a:r>
            <a:rPr lang="en-US" sz="1300" b="0"/>
            <a:t>randy@sorrelslaw.com</a:t>
          </a:r>
        </a:p>
        <a:p>
          <a:pPr algn="ctr"/>
          <a:r>
            <a:rPr lang="en-US" sz="1300" b="0"/>
            <a:t>(713) 496-1100</a:t>
          </a:r>
        </a:p>
      </dgm:t>
    </dgm:pt>
    <dgm:pt modelId="{63D9547D-24E6-45C9-9825-ECAFAE79F505}" type="sibTrans" cxnId="{4955FA81-C9F6-41D5-95D0-37CC1AC3587B}">
      <dgm:prSet phldrT="2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/>
            <a:t>2</a:t>
          </a:r>
          <a:endParaRPr lang="en-US"/>
        </a:p>
      </dgm:t>
    </dgm:pt>
    <dgm:pt modelId="{E2727CE7-CF7D-4B9B-BE04-B4B1DB83FD8D}" type="parTrans" cxnId="{6A27E230-7F59-4B4E-AE06-98CE7DB78DF8}">
      <dgm:prSet/>
      <dgm:spPr/>
      <dgm:t>
        <a:bodyPr/>
        <a:lstStyle/>
        <a:p>
          <a:endParaRPr lang="en-US"/>
        </a:p>
      </dgm:t>
    </dgm:pt>
    <dgm:pt modelId="{93B1A919-27AC-456E-AA7A-C63135B64670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ctr"/>
          <a:r>
            <a:rPr lang="en-US" sz="2600"/>
            <a:t>Shawn Paquette, P.E., BCEE</a:t>
          </a:r>
        </a:p>
        <a:p>
          <a:pPr algn="ctr"/>
          <a:r>
            <a:rPr lang="en-US" sz="2600" b="1"/>
            <a:t>GSI Environmental</a:t>
          </a:r>
        </a:p>
        <a:p>
          <a:pPr algn="ctr"/>
          <a:r>
            <a:rPr lang="en-US" sz="1800" b="0"/>
            <a:t>Vice President &amp; Principal Engineer</a:t>
          </a:r>
        </a:p>
        <a:p>
          <a:pPr algn="ctr"/>
          <a:r>
            <a:rPr lang="en-US" sz="1300" b="0"/>
            <a:t>smpaquette@gsi-net.com</a:t>
          </a:r>
        </a:p>
        <a:p>
          <a:pPr algn="ctr"/>
          <a:r>
            <a:rPr lang="en-US" sz="1300" b="0"/>
            <a:t>(832) 604-5560</a:t>
          </a:r>
        </a:p>
      </dgm:t>
    </dgm:pt>
    <dgm:pt modelId="{8584F95F-8CEA-42FB-BB6D-BAD3531CBC1F}" type="sibTrans" cxnId="{6A27E230-7F59-4B4E-AE06-98CE7DB78DF8}">
      <dgm:prSet phldrT="3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/>
            <a:t>3</a:t>
          </a:r>
          <a:endParaRPr lang="en-US"/>
        </a:p>
      </dgm:t>
    </dgm:pt>
    <dgm:pt modelId="{F4670B78-299D-42F9-B97D-F21AD4568DB0}" type="pres">
      <dgm:prSet presAssocID="{7995ACBA-1A2D-4051-B90C-19C56AF64D78}" presName="Name0">
        <dgm:presLayoutVars>
          <dgm:animLvl val="lvl"/>
          <dgm:resizeHandles val="exact"/>
        </dgm:presLayoutVars>
      </dgm:prSet>
      <dgm:spPr/>
      <dgm:t>
        <a:bodyPr/>
        <a:lstStyle/>
        <a:p/>
      </dgm:t>
    </dgm:pt>
    <dgm:pt modelId="{802AB989-5C19-42E8-AA2C-EF85440040C1}" type="pres">
      <dgm:prSet presAssocID="{3900B924-181E-436F-8473-2FA803F23FA0}" presName="compositeNode">
        <dgm:presLayoutVars>
          <dgm:bulletEnabled val="1"/>
        </dgm:presLayoutVars>
      </dgm:prSet>
      <dgm:spPr/>
      <dgm:t>
        <a:bodyPr/>
        <a:lstStyle/>
        <a:p/>
      </dgm:t>
    </dgm:pt>
    <dgm:pt modelId="{0A3AADBF-332B-4F38-9103-555D11426BDA}" type="pres">
      <dgm:prSet presAssocID="{3900B924-181E-436F-8473-2FA803F23FA0}" presName="bgRect" presStyleLbl="bgAccFollowNode1" presStyleCnt="3" custScaleX="96947"/>
      <dgm:spPr/>
      <dgm:t>
        <a:bodyPr/>
        <a:lstStyle/>
        <a:p/>
      </dgm:t>
    </dgm:pt>
    <dgm:pt modelId="{FA6A1670-DAAA-4825-A3C1-577F890936FD}" type="pres">
      <dgm:prSet presAssocID="{B08D97CD-15A5-4F39-8F13-EB2D192A140D}" presName="sibTransNodeCircle" presStyleLbl="alignNode1" presStyleCnt="6">
        <dgm:presLayoutVars>
          <dgm:chMax val="0"/>
          <dgm:bulletEnabled/>
        </dgm:presLayoutVars>
      </dgm:prSet>
      <dgm:spPr/>
      <dgm:t>
        <a:bodyPr/>
        <a:lstStyle/>
        <a:p/>
      </dgm:t>
    </dgm:pt>
    <dgm:pt modelId="{D0F75FC4-B7B2-443F-8C8A-971547C28529}" type="pres">
      <dgm:prSet presAssocID="{3900B924-181E-436F-8473-2FA803F23FA0}" presName="bottomLine" presStyleLbl="alignNode1" presStyleIdx="1" presStyleCnt="6">
        <dgm:presLayoutVars/>
      </dgm:prSet>
      <dgm:spPr/>
      <dgm:t>
        <a:bodyPr/>
        <a:lstStyle/>
        <a:p/>
      </dgm:t>
    </dgm:pt>
    <dgm:pt modelId="{DCF7C3F6-2FB8-4FA4-BC39-49C830426E1F}" type="pres">
      <dgm:prSet presAssocID="{3900B924-181E-436F-8473-2FA803F23FA0}" presName="nodeText" presStyleLbl="bgAccFollowNode1" presStyleCnt="3">
        <dgm:presLayoutVars>
          <dgm:bulletEnabled val="1"/>
        </dgm:presLayoutVars>
      </dgm:prSet>
      <dgm:spPr/>
      <dgm:t>
        <a:bodyPr/>
        <a:lstStyle/>
        <a:p/>
      </dgm:t>
    </dgm:pt>
    <dgm:pt modelId="{F1A64D31-C115-440F-A12C-FB88F62FC8FA}" type="pres">
      <dgm:prSet presAssocID="{B08D97CD-15A5-4F39-8F13-EB2D192A140D}" presName="sibTrans"/>
      <dgm:spPr/>
      <dgm:t>
        <a:bodyPr/>
        <a:lstStyle/>
        <a:p/>
      </dgm:t>
    </dgm:pt>
    <dgm:pt modelId="{028F7DEB-5865-411C-8326-71941ABB8230}" type="pres">
      <dgm:prSet presAssocID="{9419DCA5-B7E3-408A-A945-C147BE7BF8EB}" presName="compositeNode">
        <dgm:presLayoutVars>
          <dgm:bulletEnabled val="1"/>
        </dgm:presLayoutVars>
      </dgm:prSet>
      <dgm:spPr/>
      <dgm:t>
        <a:bodyPr/>
        <a:lstStyle/>
        <a:p/>
      </dgm:t>
    </dgm:pt>
    <dgm:pt modelId="{27249EB2-7B81-4495-85C6-51E9977B7964}" type="pres">
      <dgm:prSet presAssocID="{9419DCA5-B7E3-408A-A945-C147BE7BF8EB}" presName="bgRect" presStyleLbl="bgAccFollowNode1" presStyleIdx="1" presStyleCnt="3" custScaleY="101283" custLinFactNeighborY="-228"/>
      <dgm:spPr/>
      <dgm:t>
        <a:bodyPr/>
        <a:lstStyle/>
        <a:p/>
      </dgm:t>
    </dgm:pt>
    <dgm:pt modelId="{AB19EE1E-C91D-46CA-8207-B42B8463A84E}" type="pres">
      <dgm:prSet presAssocID="{63D9547D-24E6-45C9-9825-ECAFAE79F505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/>
      </dgm:t>
    </dgm:pt>
    <dgm:pt modelId="{8A62A2DC-6875-4678-B51C-0C1EF4FC5AA6}" type="pres">
      <dgm:prSet presAssocID="{9419DCA5-B7E3-408A-A945-C147BE7BF8EB}" presName="bottomLine" presStyleLbl="alignNode1" presStyleIdx="3" presStyleCnt="6">
        <dgm:presLayoutVars/>
      </dgm:prSet>
      <dgm:spPr/>
      <dgm:t>
        <a:bodyPr/>
        <a:lstStyle/>
        <a:p/>
      </dgm:t>
    </dgm:pt>
    <dgm:pt modelId="{6E08AC68-5D75-475A-9E66-82776A29A76D}" type="pres">
      <dgm:prSet presAssocID="{9419DCA5-B7E3-408A-A945-C147BE7BF8EB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/>
      </dgm:t>
    </dgm:pt>
    <dgm:pt modelId="{15ED3543-2C18-413C-B3AC-62C4450283FF}" type="pres">
      <dgm:prSet presAssocID="{63D9547D-24E6-45C9-9825-ECAFAE79F505}" presName="sibTrans"/>
      <dgm:spPr/>
      <dgm:t>
        <a:bodyPr/>
        <a:lstStyle/>
        <a:p/>
      </dgm:t>
    </dgm:pt>
    <dgm:pt modelId="{250E7379-5E49-491C-A400-30C6D976A05C}" type="pres">
      <dgm:prSet presAssocID="{93B1A919-27AC-456E-AA7A-C63135B64670}" presName="compositeNode">
        <dgm:presLayoutVars>
          <dgm:bulletEnabled val="1"/>
        </dgm:presLayoutVars>
      </dgm:prSet>
      <dgm:spPr/>
      <dgm:t>
        <a:bodyPr/>
        <a:lstStyle/>
        <a:p/>
      </dgm:t>
    </dgm:pt>
    <dgm:pt modelId="{B5B07A02-A807-444E-8C53-EA3387DE39C9}" type="pres">
      <dgm:prSet presAssocID="{93B1A919-27AC-456E-AA7A-C63135B64670}" presName="bgRect" presStyleLbl="bgAccFollowNode1" presStyleIdx="2" presStyleCnt="3"/>
      <dgm:spPr/>
      <dgm:t>
        <a:bodyPr/>
        <a:lstStyle/>
        <a:p/>
      </dgm:t>
    </dgm:pt>
    <dgm:pt modelId="{F79B1B58-2CC3-4065-B5D9-3FA273222307}" type="pres">
      <dgm:prSet presAssocID="{8584F95F-8CEA-42FB-BB6D-BAD3531CBC1F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/>
      </dgm:t>
    </dgm:pt>
    <dgm:pt modelId="{436DBF31-80B4-4018-892E-895B2D4CD5EF}" type="pres">
      <dgm:prSet presAssocID="{93B1A919-27AC-456E-AA7A-C63135B64670}" presName="bottomLine" presStyleLbl="alignNode1" presStyleIdx="5" presStyleCnt="6">
        <dgm:presLayoutVars/>
      </dgm:prSet>
      <dgm:spPr/>
      <dgm:t>
        <a:bodyPr/>
        <a:lstStyle/>
        <a:p/>
      </dgm:t>
    </dgm:pt>
    <dgm:pt modelId="{690DBB29-9E21-4D49-B411-F81A1DE91A47}" type="pres">
      <dgm:prSet presAssocID="{93B1A919-27AC-456E-AA7A-C63135B64670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C7838314-5F25-4213-BFBF-B33F6ACF1FB1}" srcId="{7995ACBA-1A2D-4051-B90C-19C56AF64D78}" destId="{3900B924-181E-436F-8473-2FA803F23FA0}" srcOrd="0" destOrd="0" parTransId="{4413DA40-D306-4EEC-B608-42571910898E}" sibTransId="{B08D97CD-15A5-4F39-8F13-EB2D192A140D}"/>
    <dgm:cxn modelId="{4955FA81-C9F6-41D5-95D0-37CC1AC3587B}" srcId="{7995ACBA-1A2D-4051-B90C-19C56AF64D78}" destId="{9419DCA5-B7E3-408A-A945-C147BE7BF8EB}" srcOrd="1" destOrd="0" parTransId="{EDB21426-EE20-4EFB-892A-AD1EBCF28E6B}" sibTransId="{63D9547D-24E6-45C9-9825-ECAFAE79F505}"/>
    <dgm:cxn modelId="{6A27E230-7F59-4B4E-AE06-98CE7DB78DF8}" srcId="{7995ACBA-1A2D-4051-B90C-19C56AF64D78}" destId="{93B1A919-27AC-456E-AA7A-C63135B64670}" srcOrd="2" destOrd="0" parTransId="{E2727CE7-CF7D-4B9B-BE04-B4B1DB83FD8D}" sibTransId="{8584F95F-8CEA-42FB-BB6D-BAD3531CBC1F}"/>
    <dgm:cxn modelId="{DC7F8EC5-D3E6-4D93-90C2-C8456227E9A7}" type="presOf" srcId="{7995ACBA-1A2D-4051-B90C-19C56AF64D78}" destId="{F4670B78-299D-42F9-B97D-F21AD4568DB0}" srcOrd="0" destOrd="0" presId="urn:microsoft.com/office/officeart/2016/7/layout/BasicLinearProcessNumbered"/>
    <dgm:cxn modelId="{F52A4191-F1D9-4A96-A625-F0BF536CF282}" type="presParOf" srcId="{F4670B78-299D-42F9-B97D-F21AD4568DB0}" destId="{802AB989-5C19-42E8-AA2C-EF85440040C1}" srcOrd="0" destOrd="0" presId="urn:microsoft.com/office/officeart/2016/7/layout/BasicLinearProcessNumbered"/>
    <dgm:cxn modelId="{99EE7F1E-BF80-4599-8E64-5268AE1FF5C1}" type="presParOf" srcId="{802AB989-5C19-42E8-AA2C-EF85440040C1}" destId="{0A3AADBF-332B-4F38-9103-555D11426BDA}" srcOrd="0" destOrd="0" presId="urn:microsoft.com/office/officeart/2016/7/layout/BasicLinearProcessNumbered"/>
    <dgm:cxn modelId="{98D5CE21-6D4F-4C94-ABCE-919F62B453A3}" type="presOf" srcId="{3900B924-181E-436F-8473-2FA803F23FA0}" destId="{0A3AADBF-332B-4F38-9103-555D11426BDA}" srcOrd="0" destOrd="0" presId="urn:microsoft.com/office/officeart/2016/7/layout/BasicLinearProcessNumbered"/>
    <dgm:cxn modelId="{F7CCF776-9328-4021-9777-275FD214E16B}" type="presParOf" srcId="{802AB989-5C19-42E8-AA2C-EF85440040C1}" destId="{FA6A1670-DAAA-4825-A3C1-577F890936FD}" srcOrd="1" destOrd="0" presId="urn:microsoft.com/office/officeart/2016/7/layout/BasicLinearProcessNumbered"/>
    <dgm:cxn modelId="{450628AD-7619-4E9E-B633-E24EF0EF0E85}" type="presOf" srcId="{B08D97CD-15A5-4F39-8F13-EB2D192A140D}" destId="{FA6A1670-DAAA-4825-A3C1-577F890936FD}" srcOrd="0" destOrd="0" presId="urn:microsoft.com/office/officeart/2016/7/layout/BasicLinearProcessNumbered"/>
    <dgm:cxn modelId="{63921FD2-7BD0-49E1-BCCC-0DA83F1329B4}" type="presParOf" srcId="{802AB989-5C19-42E8-AA2C-EF85440040C1}" destId="{D0F75FC4-B7B2-443F-8C8A-971547C28529}" srcOrd="2" destOrd="0" presId="urn:microsoft.com/office/officeart/2016/7/layout/BasicLinearProcessNumbered"/>
    <dgm:cxn modelId="{BE6074F9-7EFC-4084-821F-36AB7C3D1033}" type="presParOf" srcId="{802AB989-5C19-42E8-AA2C-EF85440040C1}" destId="{DCF7C3F6-2FB8-4FA4-BC39-49C830426E1F}" srcOrd="3" destOrd="0" presId="urn:microsoft.com/office/officeart/2016/7/layout/BasicLinearProcessNumbered"/>
    <dgm:cxn modelId="{0C565936-3240-4DE9-A4B7-8E5FB3C62BA7}" type="presOf" srcId="{3900B924-181E-436F-8473-2FA803F23FA0}" destId="{DCF7C3F6-2FB8-4FA4-BC39-49C830426E1F}" srcOrd="1" destOrd="0" presId="urn:microsoft.com/office/officeart/2016/7/layout/BasicLinearProcessNumbered"/>
    <dgm:cxn modelId="{90D7CA44-99CA-40E1-8A69-BEF63B2D6F12}" type="presParOf" srcId="{F4670B78-299D-42F9-B97D-F21AD4568DB0}" destId="{F1A64D31-C115-440F-A12C-FB88F62FC8FA}" srcOrd="1" destOrd="0" presId="urn:microsoft.com/office/officeart/2016/7/layout/BasicLinearProcessNumbered"/>
    <dgm:cxn modelId="{03E1AF7D-F140-4231-85FB-79EE49606A6B}" type="presParOf" srcId="{F4670B78-299D-42F9-B97D-F21AD4568DB0}" destId="{028F7DEB-5865-411C-8326-71941ABB8230}" srcOrd="2" destOrd="0" presId="urn:microsoft.com/office/officeart/2016/7/layout/BasicLinearProcessNumbered"/>
    <dgm:cxn modelId="{B19930C6-84D8-48BA-937E-0A8A1EB1F9D8}" type="presParOf" srcId="{028F7DEB-5865-411C-8326-71941ABB8230}" destId="{27249EB2-7B81-4495-85C6-51E9977B7964}" srcOrd="0" destOrd="0" presId="urn:microsoft.com/office/officeart/2016/7/layout/BasicLinearProcessNumbered"/>
    <dgm:cxn modelId="{254C4A2C-1272-42B3-BEA5-2D4DDC6B04CB}" type="presOf" srcId="{9419DCA5-B7E3-408A-A945-C147BE7BF8EB}" destId="{27249EB2-7B81-4495-85C6-51E9977B7964}" srcOrd="0" destOrd="0" presId="urn:microsoft.com/office/officeart/2016/7/layout/BasicLinearProcessNumbered"/>
    <dgm:cxn modelId="{A0F64E3F-EA02-4CE8-8B0E-E6EB09130B1B}" type="presParOf" srcId="{028F7DEB-5865-411C-8326-71941ABB8230}" destId="{AB19EE1E-C91D-46CA-8207-B42B8463A84E}" srcOrd="1" destOrd="0" presId="urn:microsoft.com/office/officeart/2016/7/layout/BasicLinearProcessNumbered"/>
    <dgm:cxn modelId="{F03478E2-BC05-4B1E-A8BE-6426E0ECCCA1}" type="presOf" srcId="{63D9547D-24E6-45C9-9825-ECAFAE79F505}" destId="{AB19EE1E-C91D-46CA-8207-B42B8463A84E}" srcOrd="0" destOrd="0" presId="urn:microsoft.com/office/officeart/2016/7/layout/BasicLinearProcessNumbered"/>
    <dgm:cxn modelId="{4B8088C2-D32F-46A0-A1EB-6BD9A1A309B0}" type="presParOf" srcId="{028F7DEB-5865-411C-8326-71941ABB8230}" destId="{8A62A2DC-6875-4678-B51C-0C1EF4FC5AA6}" srcOrd="2" destOrd="0" presId="urn:microsoft.com/office/officeart/2016/7/layout/BasicLinearProcessNumbered"/>
    <dgm:cxn modelId="{AF1DDAF3-6CAE-4161-AC22-CE8B6C75A317}" type="presParOf" srcId="{028F7DEB-5865-411C-8326-71941ABB8230}" destId="{6E08AC68-5D75-475A-9E66-82776A29A76D}" srcOrd="3" destOrd="0" presId="urn:microsoft.com/office/officeart/2016/7/layout/BasicLinearProcessNumbered"/>
    <dgm:cxn modelId="{C7E455CB-42F3-4D20-8744-77E9B6A9BC2D}" type="presOf" srcId="{9419DCA5-B7E3-408A-A945-C147BE7BF8EB}" destId="{6E08AC68-5D75-475A-9E66-82776A29A76D}" srcOrd="1" destOrd="0" presId="urn:microsoft.com/office/officeart/2016/7/layout/BasicLinearProcessNumbered"/>
    <dgm:cxn modelId="{E1AB22AC-23CB-42AE-8B85-88C1622CA385}" type="presParOf" srcId="{F4670B78-299D-42F9-B97D-F21AD4568DB0}" destId="{15ED3543-2C18-413C-B3AC-62C4450283FF}" srcOrd="3" destOrd="0" presId="urn:microsoft.com/office/officeart/2016/7/layout/BasicLinearProcessNumbered"/>
    <dgm:cxn modelId="{9847381B-5DCF-4629-B081-F118FC1F9554}" type="presParOf" srcId="{F4670B78-299D-42F9-B97D-F21AD4568DB0}" destId="{250E7379-5E49-491C-A400-30C6D976A05C}" srcOrd="4" destOrd="0" presId="urn:microsoft.com/office/officeart/2016/7/layout/BasicLinearProcessNumbered"/>
    <dgm:cxn modelId="{554430C0-C960-4F6A-97EE-6D6B36BB30DD}" type="presParOf" srcId="{250E7379-5E49-491C-A400-30C6D976A05C}" destId="{B5B07A02-A807-444E-8C53-EA3387DE39C9}" srcOrd="0" destOrd="0" presId="urn:microsoft.com/office/officeart/2016/7/layout/BasicLinearProcessNumbered"/>
    <dgm:cxn modelId="{B10253BF-0068-40EB-8AD1-91BC50A5F3CC}" type="presOf" srcId="{93B1A919-27AC-456E-AA7A-C63135B64670}" destId="{B5B07A02-A807-444E-8C53-EA3387DE39C9}" srcOrd="0" destOrd="0" presId="urn:microsoft.com/office/officeart/2016/7/layout/BasicLinearProcessNumbered"/>
    <dgm:cxn modelId="{B02E9DBA-E64B-4BC6-981C-C4090C05C6AF}" type="presParOf" srcId="{250E7379-5E49-491C-A400-30C6D976A05C}" destId="{F79B1B58-2CC3-4065-B5D9-3FA273222307}" srcOrd="1" destOrd="0" presId="urn:microsoft.com/office/officeart/2016/7/layout/BasicLinearProcessNumbered"/>
    <dgm:cxn modelId="{FB076F24-45B4-4A9F-B390-4BC968743EFC}" type="presOf" srcId="{8584F95F-8CEA-42FB-BB6D-BAD3531CBC1F}" destId="{F79B1B58-2CC3-4065-B5D9-3FA273222307}" srcOrd="0" destOrd="0" presId="urn:microsoft.com/office/officeart/2016/7/layout/BasicLinearProcessNumbered"/>
    <dgm:cxn modelId="{6ECD3041-C981-4148-B05C-A78797781CBF}" type="presParOf" srcId="{250E7379-5E49-491C-A400-30C6D976A05C}" destId="{436DBF31-80B4-4018-892E-895B2D4CD5EF}" srcOrd="2" destOrd="0" presId="urn:microsoft.com/office/officeart/2016/7/layout/BasicLinearProcessNumbered"/>
    <dgm:cxn modelId="{90531D93-44A1-441D-98C3-0037A8A20240}" type="presParOf" srcId="{250E7379-5E49-491C-A400-30C6D976A05C}" destId="{690DBB29-9E21-4D49-B411-F81A1DE91A47}" srcOrd="3" destOrd="0" presId="urn:microsoft.com/office/officeart/2016/7/layout/BasicLinearProcessNumbered"/>
    <dgm:cxn modelId="{BD616214-C726-4332-BF11-1EAB4F0BA044}" type="presOf" srcId="{93B1A919-27AC-456E-AA7A-C63135B64670}" destId="{690DBB29-9E21-4D49-B411-F81A1DE91A47}" srcOrd="1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5" name=""/>
      <dsp:cNvGrpSpPr/>
    </dsp:nvGrpSpPr>
    <dsp:grpSpPr/>
    <dsp:sp modelId="{0A3AADBF-332B-4F38-9103-555D11426BDA}">
      <dsp:nvSpPr>
        <dsp:cNvPr id="16" name=""/>
        <dsp:cNvSpPr/>
      </dsp:nvSpPr>
      <dsp:spPr>
        <a:xfrm>
          <a:off x="3080" y="822126"/>
          <a:ext cx="2444055" cy="3421677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Role of Experts</a:t>
          </a:r>
        </a:p>
      </dsp:txBody>
      <dsp:txXfrm>
        <a:off x="3080" y="2122363"/>
        <a:ext cx="2444055" cy="2053006"/>
      </dsp:txXfrm>
    </dsp:sp>
    <dsp:sp modelId="{FA6A1670-DAAA-4825-A3C1-577F890936FD}">
      <dsp:nvSpPr>
        <dsp:cNvPr id="17" name=""/>
        <dsp:cNvSpPr/>
      </dsp:nvSpPr>
      <dsp:spPr>
        <a:xfrm>
          <a:off x="711856" y="1164294"/>
          <a:ext cx="1026503" cy="102650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</a:t>
          </a:r>
          <a:endParaRPr lang="en-US" sz="4700" kern="1200"/>
        </a:p>
      </dsp:txBody>
      <dsp:txXfrm>
        <a:off x="862184" y="1314622"/>
        <a:ext cx="725847" cy="725847"/>
      </dsp:txXfrm>
    </dsp:sp>
    <dsp:sp modelId="{D0F75FC4-B7B2-443F-8C8A-971547C28529}">
      <dsp:nvSpPr>
        <dsp:cNvPr id="18" name=""/>
        <dsp:cNvSpPr/>
      </dsp:nvSpPr>
      <dsp:spPr>
        <a:xfrm>
          <a:off x="3080" y="4243731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7249EB2-7B81-4495-85C6-51E9977B7964}">
      <dsp:nvSpPr>
        <dsp:cNvPr id="19" name=""/>
        <dsp:cNvSpPr/>
      </dsp:nvSpPr>
      <dsp:spPr>
        <a:xfrm>
          <a:off x="2691541" y="814324"/>
          <a:ext cx="2444055" cy="3465577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Expert Disclosures and Reports	</a:t>
          </a:r>
        </a:p>
      </dsp:txBody>
      <dsp:txXfrm>
        <a:off x="2691541" y="2131244"/>
        <a:ext cx="2444055" cy="2079346"/>
      </dsp:txXfrm>
    </dsp:sp>
    <dsp:sp modelId="{AB19EE1E-C91D-46CA-8207-B42B8463A84E}">
      <dsp:nvSpPr>
        <dsp:cNvPr id="20" name=""/>
        <dsp:cNvSpPr/>
      </dsp:nvSpPr>
      <dsp:spPr>
        <a:xfrm>
          <a:off x="3400317" y="1186244"/>
          <a:ext cx="1026503" cy="102650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</a:t>
          </a:r>
          <a:endParaRPr lang="en-US" sz="4700" kern="1200"/>
        </a:p>
      </dsp:txBody>
      <dsp:txXfrm>
        <a:off x="3550645" y="1336572"/>
        <a:ext cx="725847" cy="725847"/>
      </dsp:txXfrm>
    </dsp:sp>
    <dsp:sp modelId="{8A62A2DC-6875-4678-B51C-0C1EF4FC5AA6}">
      <dsp:nvSpPr>
        <dsp:cNvPr id="21" name=""/>
        <dsp:cNvSpPr/>
      </dsp:nvSpPr>
      <dsp:spPr>
        <a:xfrm>
          <a:off x="2691541" y="4265681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5B07A02-A807-444E-8C53-EA3387DE39C9}">
      <dsp:nvSpPr>
        <dsp:cNvPr id="22" name=""/>
        <dsp:cNvSpPr/>
      </dsp:nvSpPr>
      <dsp:spPr>
        <a:xfrm>
          <a:off x="5380002" y="822126"/>
          <a:ext cx="2444055" cy="3421677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Depositions and Trial Testimony</a:t>
          </a:r>
        </a:p>
      </dsp:txBody>
      <dsp:txXfrm>
        <a:off x="5380002" y="2122363"/>
        <a:ext cx="2444055" cy="2053006"/>
      </dsp:txXfrm>
    </dsp:sp>
    <dsp:sp modelId="{F79B1B58-2CC3-4065-B5D9-3FA273222307}">
      <dsp:nvSpPr>
        <dsp:cNvPr id="23" name=""/>
        <dsp:cNvSpPr/>
      </dsp:nvSpPr>
      <dsp:spPr>
        <a:xfrm>
          <a:off x="6088778" y="1164294"/>
          <a:ext cx="1026503" cy="102650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3</a:t>
          </a:r>
          <a:endParaRPr lang="en-US" sz="4700" kern="1200"/>
        </a:p>
      </dsp:txBody>
      <dsp:txXfrm>
        <a:off x="6239106" y="1314622"/>
        <a:ext cx="725847" cy="725847"/>
      </dsp:txXfrm>
    </dsp:sp>
    <dsp:sp modelId="{436DBF31-80B4-4018-892E-895B2D4CD5EF}">
      <dsp:nvSpPr>
        <dsp:cNvPr id="24" name=""/>
        <dsp:cNvSpPr/>
      </dsp:nvSpPr>
      <dsp:spPr>
        <a:xfrm>
          <a:off x="5380002" y="4243731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0D5A4790-3A4D-42AB-B175-B06C655BB4CF}">
      <dsp:nvSpPr>
        <dsp:cNvPr id="25" name=""/>
        <dsp:cNvSpPr/>
      </dsp:nvSpPr>
      <dsp:spPr>
        <a:xfrm>
          <a:off x="8068463" y="822126"/>
          <a:ext cx="2444055" cy="3421677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Non-Retained Experts</a:t>
          </a:r>
        </a:p>
      </dsp:txBody>
      <dsp:txXfrm>
        <a:off x="8068463" y="2122363"/>
        <a:ext cx="2444055" cy="2053006"/>
      </dsp:txXfrm>
    </dsp:sp>
    <dsp:sp modelId="{5306F387-571E-47DD-9BE9-C0BCEFC1A10E}">
      <dsp:nvSpPr>
        <dsp:cNvPr id="26" name=""/>
        <dsp:cNvSpPr/>
      </dsp:nvSpPr>
      <dsp:spPr>
        <a:xfrm>
          <a:off x="8777239" y="1164294"/>
          <a:ext cx="1026503" cy="102650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4</a:t>
          </a:r>
        </a:p>
      </dsp:txBody>
      <dsp:txXfrm>
        <a:off x="8927567" y="1314622"/>
        <a:ext cx="725847" cy="725847"/>
      </dsp:txXfrm>
    </dsp:sp>
    <dsp:sp modelId="{896EAFB9-9DCC-414F-811A-FE272B5A83A2}">
      <dsp:nvSpPr>
        <dsp:cNvPr id="27" name=""/>
        <dsp:cNvSpPr/>
      </dsp:nvSpPr>
      <dsp:spPr>
        <a:xfrm>
          <a:off x="8068463" y="4243731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7173" name=""/>
      <dsp:cNvGrpSpPr/>
    </dsp:nvGrpSpPr>
    <dsp:grpSpPr/>
    <dsp:sp modelId="{0A3AADBF-332B-4F38-9103-555D11426BDA}">
      <dsp:nvSpPr>
        <dsp:cNvPr id="7174" name=""/>
        <dsp:cNvSpPr/>
      </dsp:nvSpPr>
      <dsp:spPr>
        <a:xfrm>
          <a:off x="55660" y="96138"/>
          <a:ext cx="3534967" cy="5104804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279" tIns="330200" rIns="284279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Lauren Brogdon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Haynes and Boone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Partner &amp; Chair, Crisis Management Practice Group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lauren.brogdon@haynesboone.com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(713) 547-2006</a:t>
          </a:r>
        </a:p>
      </dsp:txBody>
      <dsp:txXfrm>
        <a:off x="55660" y="2035963"/>
        <a:ext cx="3534967" cy="3062882"/>
      </dsp:txXfrm>
    </dsp:sp>
    <dsp:sp modelId="{FA6A1670-DAAA-4825-A3C1-577F890936FD}">
      <dsp:nvSpPr>
        <dsp:cNvPr id="7175" name=""/>
        <dsp:cNvSpPr/>
      </dsp:nvSpPr>
      <dsp:spPr>
        <a:xfrm>
          <a:off x="1057423" y="606618"/>
          <a:ext cx="1531441" cy="153144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97" tIns="12700" rIns="11939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/>
        </a:p>
      </dsp:txBody>
      <dsp:txXfrm>
        <a:off x="1281697" y="830892"/>
        <a:ext cx="1082893" cy="1082893"/>
      </dsp:txXfrm>
    </dsp:sp>
    <dsp:sp modelId="{D0F75FC4-B7B2-443F-8C8A-971547C28529}">
      <dsp:nvSpPr>
        <dsp:cNvPr id="7176" name=""/>
        <dsp:cNvSpPr/>
      </dsp:nvSpPr>
      <dsp:spPr>
        <a:xfrm>
          <a:off x="0" y="5200870"/>
          <a:ext cx="364628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7249EB2-7B81-4495-85C6-51E9977B7964}">
      <dsp:nvSpPr>
        <dsp:cNvPr id="7177" name=""/>
        <dsp:cNvSpPr/>
      </dsp:nvSpPr>
      <dsp:spPr>
        <a:xfrm>
          <a:off x="4010917" y="84499"/>
          <a:ext cx="3646288" cy="5170298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279" tIns="330200" rIns="284279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Randy Sorrels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Sorrels Law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Partner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0" kern="120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randy@sorrelslaw.com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(713) 496-1100</a:t>
          </a:r>
        </a:p>
      </dsp:txBody>
      <dsp:txXfrm>
        <a:off x="4010917" y="2049212"/>
        <a:ext cx="3646288" cy="3102179"/>
      </dsp:txXfrm>
    </dsp:sp>
    <dsp:sp modelId="{AB19EE1E-C91D-46CA-8207-B42B8463A84E}">
      <dsp:nvSpPr>
        <dsp:cNvPr id="7178" name=""/>
        <dsp:cNvSpPr/>
      </dsp:nvSpPr>
      <dsp:spPr>
        <a:xfrm>
          <a:off x="5068341" y="639365"/>
          <a:ext cx="1531441" cy="153144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97" tIns="12700" rIns="11939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/>
        </a:p>
      </dsp:txBody>
      <dsp:txXfrm>
        <a:off x="5292615" y="863639"/>
        <a:ext cx="1082893" cy="1082893"/>
      </dsp:txXfrm>
    </dsp:sp>
    <dsp:sp modelId="{8A62A2DC-6875-4678-B51C-0C1EF4FC5AA6}">
      <dsp:nvSpPr>
        <dsp:cNvPr id="7179" name=""/>
        <dsp:cNvSpPr/>
      </dsp:nvSpPr>
      <dsp:spPr>
        <a:xfrm>
          <a:off x="4010917" y="5233617"/>
          <a:ext cx="364628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5B07A02-A807-444E-8C53-EA3387DE39C9}">
      <dsp:nvSpPr>
        <dsp:cNvPr id="7180" name=""/>
        <dsp:cNvSpPr/>
      </dsp:nvSpPr>
      <dsp:spPr>
        <a:xfrm>
          <a:off x="8021835" y="96138"/>
          <a:ext cx="3646288" cy="5104804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279" tIns="330200" rIns="284279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Shawn Paquette, P.E., BCEE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GSI Environmental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Vice President &amp; Principal Engineer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smpaquette@gsi-net.com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(832) 604-5560</a:t>
          </a:r>
        </a:p>
      </dsp:txBody>
      <dsp:txXfrm>
        <a:off x="8021835" y="2035963"/>
        <a:ext cx="3646288" cy="3062882"/>
      </dsp:txXfrm>
    </dsp:sp>
    <dsp:sp modelId="{F79B1B58-2CC3-4065-B5D9-3FA273222307}">
      <dsp:nvSpPr>
        <dsp:cNvPr id="7181" name=""/>
        <dsp:cNvSpPr/>
      </dsp:nvSpPr>
      <dsp:spPr>
        <a:xfrm>
          <a:off x="9079258" y="606618"/>
          <a:ext cx="1531441" cy="153144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97" tIns="12700" rIns="11939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/>
        </a:p>
      </dsp:txBody>
      <dsp:txXfrm>
        <a:off x="9303532" y="830892"/>
        <a:ext cx="1082893" cy="1082893"/>
      </dsp:txXfrm>
    </dsp:sp>
    <dsp:sp modelId="{436DBF31-80B4-4018-892E-895B2D4CD5EF}">
      <dsp:nvSpPr>
        <dsp:cNvPr id="7182" name=""/>
        <dsp:cNvSpPr/>
      </dsp:nvSpPr>
      <dsp:spPr>
        <a:xfrm>
          <a:off x="8021835" y="5200870"/>
          <a:ext cx="364628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fact="1.2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/>
            </dgm:ruleLst>
          </dgm:layoutNode>
        </dgm:forEach>
        <dgm:layoutNode name="bottomLine" styleLbl="alignNode1">
          <dgm:varLst/>
          <dgm:presOf/>
          <dgm:alg type="sp"/>
          <dgm:shape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/>
          </dgm:ruleLst>
        </dgm:layoutNode>
      </dgm:layoutNode>
      <dgm:forEach name="Name1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fact="1.2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/>
            </dgm:ruleLst>
          </dgm:layoutNode>
        </dgm:forEach>
        <dgm:layoutNode name="bottomLine" styleLbl="alignNode1">
          <dgm:varLst/>
          <dgm:presOf/>
          <dgm:alg type="sp"/>
          <dgm:shape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/>
          </dgm:ruleLst>
        </dgm:layoutNode>
      </dgm:layoutNode>
      <dgm:forEach name="Name1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8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C9857A-1CEA-4C87-8C9E-FDA0EA1B00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552DF-49BE-48CA-B699-CDF611CB67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F65B6-3474-4F22-A791-FFAE153D63B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9FB4F-1851-4E29-88ED-D1EFD55B8C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1B7A6-F989-4070-A70C-A9A00F248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FAA6F-6976-4B03-B457-4062592B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714A6-EA06-4F3D-8BC3-93126199908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A6F86-EE49-4CA9-86A4-56D413E2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9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A6F86-EE49-4CA9-86A4-56D413E296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99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A6F86-EE49-4CA9-86A4-56D413E296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84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A6F86-EE49-4CA9-86A4-56D413E296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A6F86-EE49-4CA9-86A4-56D413E296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43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A6F86-EE49-4CA9-86A4-56D413E296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41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A6F86-EE49-4CA9-86A4-56D413E296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6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A6F86-EE49-4CA9-86A4-56D413E296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3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A6F86-EE49-4CA9-86A4-56D413E296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0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A6F86-EE49-4CA9-86A4-56D413E296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9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A6F86-EE49-4CA9-86A4-56D413E296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7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A6F86-EE49-4CA9-86A4-56D413E296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49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A6F86-EE49-4CA9-86A4-56D413E296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0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A6F86-EE49-4CA9-86A4-56D413E296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91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A6F86-EE49-4CA9-86A4-56D413E296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A6F86-EE49-4CA9-86A4-56D413E296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0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A6F86-EE49-4CA9-86A4-56D413E296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15352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3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3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4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slideMaster" Target="../slideMasters/slideMaster4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4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4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4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5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6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6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6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6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6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81354B5-A371-48A6-8A29-BDD3443F3A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6475" y="415325"/>
            <a:ext cx="5837538" cy="5835725"/>
          </a:xfrm>
          <a:custGeom>
            <a:gdLst>
              <a:gd name="connsiteX0" fmla="*/ 0 w 5837538"/>
              <a:gd name="connsiteY0" fmla="*/ 0 h 5835725"/>
              <a:gd name="connsiteX1" fmla="*/ 5837538 w 5837538"/>
              <a:gd name="connsiteY1" fmla="*/ 0 h 5835725"/>
              <a:gd name="connsiteX2" fmla="*/ 5837538 w 5837538"/>
              <a:gd name="connsiteY2" fmla="*/ 5457558 h 5835725"/>
              <a:gd name="connsiteX3" fmla="*/ 3702588 w 5837538"/>
              <a:gd name="connsiteY3" fmla="*/ 5835725 h 5835725"/>
              <a:gd name="connsiteX4" fmla="*/ 0 w 5837538"/>
              <a:gd name="connsiteY4" fmla="*/ 5835725 h 5835725"/>
              <a:gd name="connsiteX5" fmla="*/ 0 w 5837538"/>
              <a:gd name="connsiteY5" fmla="*/ 4392464 h 5835725"/>
              <a:gd name="connsiteX6" fmla="*/ 879895 w 5837538"/>
              <a:gd name="connsiteY6" fmla="*/ 4392464 h 5835725"/>
              <a:gd name="connsiteX7" fmla="*/ 879895 w 5837538"/>
              <a:gd name="connsiteY7" fmla="*/ 1143181 h 5835725"/>
              <a:gd name="connsiteX8" fmla="*/ 0 w 5837538"/>
              <a:gd name="connsiteY8" fmla="*/ 1143181 h 58357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7538" h="5835725">
                <a:moveTo>
                  <a:pt x="0" y="0"/>
                </a:moveTo>
                <a:lnTo>
                  <a:pt x="5837538" y="0"/>
                </a:lnTo>
                <a:lnTo>
                  <a:pt x="5837538" y="5457558"/>
                </a:lnTo>
                <a:lnTo>
                  <a:pt x="3702588" y="5835725"/>
                </a:lnTo>
                <a:lnTo>
                  <a:pt x="0" y="5835725"/>
                </a:lnTo>
                <a:lnTo>
                  <a:pt x="0" y="4392464"/>
                </a:lnTo>
                <a:lnTo>
                  <a:pt x="879895" y="4392464"/>
                </a:lnTo>
                <a:lnTo>
                  <a:pt x="879895" y="1143181"/>
                </a:lnTo>
                <a:lnTo>
                  <a:pt x="0" y="11431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058FAB-D0B1-4164-AE99-CBAFB6B59AA8}"/>
              </a:ext>
            </a:extLst>
          </p:cNvPr>
          <p:cNvSpPr/>
          <p:nvPr userDrawn="1"/>
        </p:nvSpPr>
        <p:spPr>
          <a:xfrm>
            <a:off x="0" y="1558506"/>
            <a:ext cx="6826370" cy="32492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DD8D0F4-3CFC-4204-975E-9FBF80FE959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245796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Lawyer Name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19CC10-68EC-408B-A1A0-1E1C64B54104}"/>
              </a:ext>
            </a:extLst>
          </p:cNvPr>
          <p:cNvSpPr/>
          <p:nvPr userDrawn="1"/>
        </p:nvSpPr>
        <p:spPr>
          <a:xfrm>
            <a:off x="948906" y="5699821"/>
            <a:ext cx="644105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2">
            <a:extLst>
              <a:ext uri="{FF2B5EF4-FFF2-40B4-BE49-F238E27FC236}">
                <a16:creationId xmlns:a16="http://schemas.microsoft.com/office/drawing/2014/main" id="{7ED1756F-EE77-4AEC-89C4-0B41EEBBB65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5847081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9B1DB699-EE93-49C8-B6B3-38039A9E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55" y="2612137"/>
            <a:ext cx="5555512" cy="1428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2">
            <a:extLst>
              <a:ext uri="{FF2B5EF4-FFF2-40B4-BE49-F238E27FC236}">
                <a16:creationId xmlns:a16="http://schemas.microsoft.com/office/drawing/2014/main" id="{D0D65294-8E93-45F8-B628-3D91E4F6C18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2255" y="1986053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all" spc="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PRACTICE GROUP</a:t>
            </a:r>
          </a:p>
        </p:txBody>
      </p:sp>
    </p:spTree>
    <p:extLst>
      <p:ext uri="{BB962C8B-B14F-4D97-AF65-F5344CB8AC3E}">
        <p14:creationId xmlns:p14="http://schemas.microsoft.com/office/powerpoint/2010/main" val="55661229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D1EE-1A18-4C7E-A156-C1F8E7DF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6F46-A4C3-48E7-899E-C176F5292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F5D0B-AB91-45A9-8993-FB44688D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F9656-8230-4ACC-9DC0-381869D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1091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A24A-AE99-4D2D-9FEF-94ED554E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F2999-282E-4BFD-8039-2C27CD0BA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28111-3ABF-4406-A72E-E4020113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36C7B-0AFF-4619-B576-3B2E05C3E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D4501-F087-4BE7-BE8F-774F20D3C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60EAE1-646A-4D77-BD3B-72544402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B5765-EC50-449D-A8D4-47F1B2E2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7761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2294-C3F9-4DA6-ADF1-087C71AB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0E248-0501-4A46-8994-B9558463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CEF03-D307-4072-B166-4934FC84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3662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554BE2-9DEB-4192-A2FC-3A340883741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46" y="2476500"/>
            <a:ext cx="6578108" cy="1262572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2FAD4538-E6C0-4130-8563-5A0CE1C7B4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77000"/>
            <a:ext cx="3200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438912" tIns="0" rIns="0" bIns="91440" anchor="b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/>
              </a:defRPr>
            </a:lvl2pPr>
            <a:lvl3pPr>
              <a:defRPr>
                <a:solidFill>
                  <a:schemeClr val="tx1"/>
                </a:solidFill>
                <a:latin typeface="Arial"/>
              </a:defRPr>
            </a:lvl3pPr>
            <a:lvl4pPr>
              <a:defRPr>
                <a:solidFill>
                  <a:schemeClr val="tx1"/>
                </a:solidFill>
                <a:latin typeface="Arial"/>
              </a:defRPr>
            </a:lvl4pPr>
            <a:lvl5pPr>
              <a:defRPr>
                <a:solidFill>
                  <a:schemeClr val="tx1"/>
                </a:solidFill>
                <a:latin typeface="Arial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aseline="0">
                <a:solidFill>
                  <a:schemeClr val="bg2">
                    <a:lumMod val="50000"/>
                  </a:schemeClr>
                </a:solidFill>
                <a:ea typeface="ＭＳ Ｐゴシック" pitchFamily="1" charset="-128"/>
                <a:cs typeface="+mn-cs"/>
              </a:rPr>
              <a:t>© 2022 Haynes and Boone, LLP</a:t>
            </a:r>
          </a:p>
        </p:txBody>
      </p:sp>
    </p:spTree>
    <p:extLst>
      <p:ext uri="{BB962C8B-B14F-4D97-AF65-F5344CB8AC3E}">
        <p14:creationId xmlns:p14="http://schemas.microsoft.com/office/powerpoint/2010/main" val="147499712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C61CB-D1B0-4F63-852F-B8CDFF96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37DC-FC46-4678-8D1F-FF91E9DA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7888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59406" y="-1085791"/>
            <a:ext cx="13219672" cy="35549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7748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59406" y="-1085791"/>
            <a:ext cx="13219672" cy="3554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10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59406" y="-1085791"/>
            <a:ext cx="13219672" cy="3554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0724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59406" y="-1085791"/>
            <a:ext cx="13219672" cy="35549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5682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59406" y="-1085791"/>
            <a:ext cx="13219672" cy="3554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219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81354B5-A371-48A6-8A29-BDD3443F3A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6475" y="415325"/>
            <a:ext cx="5837538" cy="5835725"/>
          </a:xfrm>
          <a:custGeom>
            <a:gdLst>
              <a:gd name="connsiteX0" fmla="*/ 0 w 5837538"/>
              <a:gd name="connsiteY0" fmla="*/ 0 h 5835725"/>
              <a:gd name="connsiteX1" fmla="*/ 5837538 w 5837538"/>
              <a:gd name="connsiteY1" fmla="*/ 0 h 5835725"/>
              <a:gd name="connsiteX2" fmla="*/ 5837538 w 5837538"/>
              <a:gd name="connsiteY2" fmla="*/ 5457558 h 5835725"/>
              <a:gd name="connsiteX3" fmla="*/ 3702588 w 5837538"/>
              <a:gd name="connsiteY3" fmla="*/ 5835725 h 5835725"/>
              <a:gd name="connsiteX4" fmla="*/ 0 w 5837538"/>
              <a:gd name="connsiteY4" fmla="*/ 5835725 h 5835725"/>
              <a:gd name="connsiteX5" fmla="*/ 0 w 5837538"/>
              <a:gd name="connsiteY5" fmla="*/ 4392464 h 5835725"/>
              <a:gd name="connsiteX6" fmla="*/ 879895 w 5837538"/>
              <a:gd name="connsiteY6" fmla="*/ 4392464 h 5835725"/>
              <a:gd name="connsiteX7" fmla="*/ 879895 w 5837538"/>
              <a:gd name="connsiteY7" fmla="*/ 1143181 h 5835725"/>
              <a:gd name="connsiteX8" fmla="*/ 0 w 5837538"/>
              <a:gd name="connsiteY8" fmla="*/ 1143181 h 58357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7538" h="5835725">
                <a:moveTo>
                  <a:pt x="0" y="0"/>
                </a:moveTo>
                <a:lnTo>
                  <a:pt x="5837538" y="0"/>
                </a:lnTo>
                <a:lnTo>
                  <a:pt x="5837538" y="5457558"/>
                </a:lnTo>
                <a:lnTo>
                  <a:pt x="3702588" y="5835725"/>
                </a:lnTo>
                <a:lnTo>
                  <a:pt x="0" y="5835725"/>
                </a:lnTo>
                <a:lnTo>
                  <a:pt x="0" y="4392464"/>
                </a:lnTo>
                <a:lnTo>
                  <a:pt x="879895" y="4392464"/>
                </a:lnTo>
                <a:lnTo>
                  <a:pt x="879895" y="1143181"/>
                </a:lnTo>
                <a:lnTo>
                  <a:pt x="0" y="11431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058FAB-D0B1-4164-AE99-CBAFB6B59AA8}"/>
              </a:ext>
            </a:extLst>
          </p:cNvPr>
          <p:cNvSpPr/>
          <p:nvPr userDrawn="1"/>
        </p:nvSpPr>
        <p:spPr>
          <a:xfrm>
            <a:off x="0" y="1558506"/>
            <a:ext cx="6826370" cy="3249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DD8D0F4-3CFC-4204-975E-9FBF80FE959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245796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Lawyer Name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19CC10-68EC-408B-A1A0-1E1C64B54104}"/>
              </a:ext>
            </a:extLst>
          </p:cNvPr>
          <p:cNvSpPr/>
          <p:nvPr userDrawn="1"/>
        </p:nvSpPr>
        <p:spPr>
          <a:xfrm>
            <a:off x="948906" y="5699821"/>
            <a:ext cx="644105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2">
            <a:extLst>
              <a:ext uri="{FF2B5EF4-FFF2-40B4-BE49-F238E27FC236}">
                <a16:creationId xmlns:a16="http://schemas.microsoft.com/office/drawing/2014/main" id="{7ED1756F-EE77-4AEC-89C4-0B41EEBBB65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5847081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D942A8B-B062-4DB9-BF50-E0A095A5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55" y="2612137"/>
            <a:ext cx="5555512" cy="1428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2">
            <a:extLst>
              <a:ext uri="{FF2B5EF4-FFF2-40B4-BE49-F238E27FC236}">
                <a16:creationId xmlns:a16="http://schemas.microsoft.com/office/drawing/2014/main" id="{9EAD2340-DED0-4B29-9C3C-78BA8CA214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2255" y="1986053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all" spc="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PRACTICE GROUP</a:t>
            </a:r>
          </a:p>
        </p:txBody>
      </p:sp>
    </p:spTree>
    <p:extLst>
      <p:ext uri="{BB962C8B-B14F-4D97-AF65-F5344CB8AC3E}">
        <p14:creationId xmlns:p14="http://schemas.microsoft.com/office/powerpoint/2010/main" val="280054036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59406" y="-1085791"/>
            <a:ext cx="13219672" cy="3554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7903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60285" y="4396648"/>
            <a:ext cx="13335239" cy="35549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164F0F-C387-4495-9406-A87754FECAA5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D4BF6-8F3C-4FD3-A35C-BAE9C86B5BC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84538"/>
            <a:ext cx="1822701" cy="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9282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60285" y="4396648"/>
            <a:ext cx="13335239" cy="3554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D4BF6-8F3C-4FD3-A35C-BAE9C86B5BC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84538"/>
            <a:ext cx="1822701" cy="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53186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60285" y="4396648"/>
            <a:ext cx="13335239" cy="3554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D4BF6-8F3C-4FD3-A35C-BAE9C86B5BC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84538"/>
            <a:ext cx="1822701" cy="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9262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60285" y="4396648"/>
            <a:ext cx="13335239" cy="35549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D4BF6-8F3C-4FD3-A35C-BAE9C86B5BC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84538"/>
            <a:ext cx="1822701" cy="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4613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60285" y="4396648"/>
            <a:ext cx="13335239" cy="3554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D4BF6-8F3C-4FD3-A35C-BAE9C86B5BC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84538"/>
            <a:ext cx="1822701" cy="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5021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60285" y="4396648"/>
            <a:ext cx="13335239" cy="3554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D4BF6-8F3C-4FD3-A35C-BAE9C86B5BC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84538"/>
            <a:ext cx="1822701" cy="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8780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9805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ontent with Sideba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86846" cy="3994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E2C6C9-506F-4FF8-8209-5DA29D9F6FF9}"/>
              </a:ext>
            </a:extLst>
          </p:cNvPr>
          <p:cNvSpPr/>
          <p:nvPr userDrawn="1"/>
        </p:nvSpPr>
        <p:spPr>
          <a:xfrm>
            <a:off x="7456968" y="1825625"/>
            <a:ext cx="3896832" cy="21934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E86547-CF03-4FAE-91FC-29209F453F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2149" y="3856074"/>
            <a:ext cx="3399391" cy="196370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904899-AEE3-424E-BE69-7D03AB7015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2149" y="1935164"/>
            <a:ext cx="3289226" cy="292099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Sidebar Headline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3C597B-A4BC-4BC2-8E36-4B610B410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2149" y="2336803"/>
            <a:ext cx="3289226" cy="1384334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Sidebar Content</a:t>
            </a:r>
          </a:p>
        </p:txBody>
      </p:sp>
    </p:spTree>
    <p:extLst>
      <p:ext uri="{BB962C8B-B14F-4D97-AF65-F5344CB8AC3E}">
        <p14:creationId xmlns:p14="http://schemas.microsoft.com/office/powerpoint/2010/main" val="1832338971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ontent with Sidebar v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59759"/>
            <a:ext cx="10515600" cy="558055"/>
          </a:xfrm>
        </p:spPr>
        <p:txBody>
          <a:bodyPr>
            <a:normAutofit/>
          </a:bodyPr>
          <a:lstStyle>
            <a:lvl1pPr>
              <a:defRPr sz="2000" b="1" cap="all" baseline="0"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42347"/>
            <a:ext cx="6386846" cy="317742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E86547-CF03-4FAE-91FC-29209F453F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2149" y="3620751"/>
            <a:ext cx="3399391" cy="196370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904899-AEE3-424E-BE69-7D03AB7015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2149" y="1699841"/>
            <a:ext cx="3289226" cy="292099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Sidebar Headline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3C597B-A4BC-4BC2-8E36-4B610B410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2149" y="2336803"/>
            <a:ext cx="3289226" cy="1384334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Sidebar Content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C810DB-6930-4CC5-9BCF-716C99CF0E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7868" y="1590209"/>
            <a:ext cx="6386846" cy="85612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Large Text</a:t>
            </a:r>
          </a:p>
        </p:txBody>
      </p:sp>
    </p:spTree>
    <p:extLst>
      <p:ext uri="{BB962C8B-B14F-4D97-AF65-F5344CB8AC3E}">
        <p14:creationId xmlns:p14="http://schemas.microsoft.com/office/powerpoint/2010/main" val="72150876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81354B5-A371-48A6-8A29-BDD3443F3A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6475" y="415325"/>
            <a:ext cx="5837538" cy="5835725"/>
          </a:xfrm>
          <a:custGeom>
            <a:gdLst>
              <a:gd name="connsiteX0" fmla="*/ 0 w 5837538"/>
              <a:gd name="connsiteY0" fmla="*/ 0 h 5835725"/>
              <a:gd name="connsiteX1" fmla="*/ 5837538 w 5837538"/>
              <a:gd name="connsiteY1" fmla="*/ 0 h 5835725"/>
              <a:gd name="connsiteX2" fmla="*/ 5837538 w 5837538"/>
              <a:gd name="connsiteY2" fmla="*/ 5457558 h 5835725"/>
              <a:gd name="connsiteX3" fmla="*/ 3702588 w 5837538"/>
              <a:gd name="connsiteY3" fmla="*/ 5835725 h 5835725"/>
              <a:gd name="connsiteX4" fmla="*/ 0 w 5837538"/>
              <a:gd name="connsiteY4" fmla="*/ 5835725 h 5835725"/>
              <a:gd name="connsiteX5" fmla="*/ 0 w 5837538"/>
              <a:gd name="connsiteY5" fmla="*/ 4392464 h 5835725"/>
              <a:gd name="connsiteX6" fmla="*/ 879895 w 5837538"/>
              <a:gd name="connsiteY6" fmla="*/ 4392464 h 5835725"/>
              <a:gd name="connsiteX7" fmla="*/ 879895 w 5837538"/>
              <a:gd name="connsiteY7" fmla="*/ 1143181 h 5835725"/>
              <a:gd name="connsiteX8" fmla="*/ 0 w 5837538"/>
              <a:gd name="connsiteY8" fmla="*/ 1143181 h 58357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7538" h="5835725">
                <a:moveTo>
                  <a:pt x="0" y="0"/>
                </a:moveTo>
                <a:lnTo>
                  <a:pt x="5837538" y="0"/>
                </a:lnTo>
                <a:lnTo>
                  <a:pt x="5837538" y="5457558"/>
                </a:lnTo>
                <a:lnTo>
                  <a:pt x="3702588" y="5835725"/>
                </a:lnTo>
                <a:lnTo>
                  <a:pt x="0" y="5835725"/>
                </a:lnTo>
                <a:lnTo>
                  <a:pt x="0" y="4392464"/>
                </a:lnTo>
                <a:lnTo>
                  <a:pt x="879895" y="4392464"/>
                </a:lnTo>
                <a:lnTo>
                  <a:pt x="879895" y="1143181"/>
                </a:lnTo>
                <a:lnTo>
                  <a:pt x="0" y="11431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058FAB-D0B1-4164-AE99-CBAFB6B59AA8}"/>
              </a:ext>
            </a:extLst>
          </p:cNvPr>
          <p:cNvSpPr/>
          <p:nvPr userDrawn="1"/>
        </p:nvSpPr>
        <p:spPr>
          <a:xfrm>
            <a:off x="0" y="1558506"/>
            <a:ext cx="6826370" cy="3249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DD8D0F4-3CFC-4204-975E-9FBF80FE959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245796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Lawyer Name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19CC10-68EC-408B-A1A0-1E1C64B54104}"/>
              </a:ext>
            </a:extLst>
          </p:cNvPr>
          <p:cNvSpPr/>
          <p:nvPr userDrawn="1"/>
        </p:nvSpPr>
        <p:spPr>
          <a:xfrm>
            <a:off x="948906" y="5699821"/>
            <a:ext cx="644105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2">
            <a:extLst>
              <a:ext uri="{FF2B5EF4-FFF2-40B4-BE49-F238E27FC236}">
                <a16:creationId xmlns:a16="http://schemas.microsoft.com/office/drawing/2014/main" id="{7ED1756F-EE77-4AEC-89C4-0B41EEBBB65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5847081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BD66804-2EF1-4C51-BC86-04A7156C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55" y="2612137"/>
            <a:ext cx="5555512" cy="1428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2">
            <a:extLst>
              <a:ext uri="{FF2B5EF4-FFF2-40B4-BE49-F238E27FC236}">
                <a16:creationId xmlns:a16="http://schemas.microsoft.com/office/drawing/2014/main" id="{FC718AFB-80BA-4C89-9D30-FD28B8530E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2255" y="1986053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all" spc="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Presentation Type</a:t>
            </a:r>
          </a:p>
        </p:txBody>
      </p:sp>
    </p:spTree>
    <p:extLst>
      <p:ext uri="{BB962C8B-B14F-4D97-AF65-F5344CB8AC3E}">
        <p14:creationId xmlns:p14="http://schemas.microsoft.com/office/powerpoint/2010/main" val="299889204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Diversity Award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59759"/>
            <a:ext cx="10515600" cy="558055"/>
          </a:xfrm>
        </p:spPr>
        <p:txBody>
          <a:bodyPr>
            <a:normAutofit/>
          </a:bodyPr>
          <a:lstStyle>
            <a:lvl1pPr>
              <a:defRPr sz="2000" b="0" cap="all" baseline="0">
                <a:latin typeface="+mj-lt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C810DB-6930-4CC5-9BCF-716C99CF0E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7868" y="1560870"/>
            <a:ext cx="9954008" cy="85612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Large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FDCFF-2AC1-4BF2-B9A1-FEB38AFD15BE}"/>
              </a:ext>
            </a:extLst>
          </p:cNvPr>
          <p:cNvSpPr/>
          <p:nvPr userDrawn="1"/>
        </p:nvSpPr>
        <p:spPr>
          <a:xfrm>
            <a:off x="8816162" y="899186"/>
            <a:ext cx="2537637" cy="249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07250AF-FCFA-49D4-B780-8D69169B46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71343" y="1008725"/>
            <a:ext cx="2069805" cy="292099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Sidebar Headline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A029BA96-DE17-46B0-942B-0691420620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71343" y="1645686"/>
            <a:ext cx="2133600" cy="1746099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Sidebar Content</a:t>
            </a:r>
          </a:p>
        </p:txBody>
      </p:sp>
    </p:spTree>
    <p:extLst>
      <p:ext uri="{BB962C8B-B14F-4D97-AF65-F5344CB8AC3E}">
        <p14:creationId xmlns:p14="http://schemas.microsoft.com/office/powerpoint/2010/main" val="301590692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D1EE-1A18-4C7E-A156-C1F8E7DF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6F46-A4C3-48E7-899E-C176F5292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F5D0B-AB91-45A9-8993-FB44688D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F9656-8230-4ACC-9DC0-381869D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72038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A24A-AE99-4D2D-9FEF-94ED554E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F2999-282E-4BFD-8039-2C27CD0BA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28111-3ABF-4406-A72E-E4020113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36C7B-0AFF-4619-B576-3B2E05C3E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D4501-F087-4BE7-BE8F-774F20D3C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1C351-CE6D-4F79-BFE2-15FB382C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6DCAB6-C569-4957-A6A1-2B7DFB2782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60EAE1-646A-4D77-BD3B-72544402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B5765-EC50-449D-A8D4-47F1B2E2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68707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2294-C3F9-4DA6-ADF1-087C71AB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0E248-0501-4A46-8994-B9558463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CEF03-D307-4072-B166-4934FC84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4271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C61CB-D1B0-4F63-852F-B8CDFF96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37DC-FC46-4678-8D1F-FF91E9DA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00352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37DC-FC46-4678-8D1F-FF91E9DA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46182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eam Bi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208F542C-6383-4545-B65C-8A06AED4711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3400" y="1371600"/>
            <a:ext cx="6858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/>
            </a:lvl1pPr>
          </a:lstStyle>
          <a:p>
            <a:r>
              <a:rPr lang="en-US"/>
              <a:t>Click to add a lawyer image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E47F4C-7B0B-4459-B2DF-4B302E210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525" y="0"/>
            <a:ext cx="9153525" cy="685800"/>
          </a:xfrm>
        </p:spPr>
        <p:txBody>
          <a:bodyPr lIns="548640">
            <a:normAutofit/>
          </a:bodyPr>
          <a:lstStyle>
            <a:lvl1pPr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CEC8FFA-82F8-4E2A-AEC8-129BC4BF83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914400"/>
            <a:ext cx="8153400" cy="304800"/>
          </a:xfrm>
        </p:spPr>
        <p:txBody>
          <a:bodyPr lIns="0" rIns="0" anchor="ctr"/>
          <a:lstStyle>
            <a:lvl1pPr marL="0" indent="0">
              <a:spcBef>
                <a:spcPct val="0"/>
              </a:spcBef>
              <a:buNone/>
              <a:tabLst>
                <a:tab pos="1654175"/>
              </a:tabLst>
              <a:defRPr sz="1600" b="1" baseline="0">
                <a:solidFill>
                  <a:schemeClr val="tx1"/>
                </a:solidFill>
              </a:defRPr>
            </a:lvl1pPr>
            <a:lvl2pPr marL="457200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2pPr>
            <a:lvl3pPr marL="79533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3pPr>
            <a:lvl4pPr marL="1084263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4pPr>
            <a:lvl5pPr marL="142398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BD0619-9FCE-4DCE-A685-C206E85CE819}"/>
              </a:ext>
            </a:extLst>
          </p:cNvPr>
          <p:cNvCxnSpPr/>
          <p:nvPr userDrawn="1"/>
        </p:nvCxnSpPr>
        <p:spPr>
          <a:xfrm>
            <a:off x="533400" y="12192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AC62B8EC-D4DF-40B8-A66B-BB78480569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9200" y="1371600"/>
            <a:ext cx="1961984" cy="914400"/>
          </a:xfrm>
          <a:solidFill>
            <a:schemeClr val="tx2"/>
          </a:solidFill>
          <a:ln>
            <a:noFill/>
          </a:ln>
        </p:spPr>
        <p:txBody>
          <a:bodyPr wrap="none" lIns="182880" tIns="0" rIns="0" bIns="566928" anchor="b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buNone/>
              <a:defRPr/>
            </a:lvl3pPr>
            <a:lvl4pPr marL="1084263" indent="0">
              <a:buNone/>
              <a:defRPr/>
            </a:lvl4pPr>
            <a:lvl5pPr marL="1423988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5BF1D26-9DD1-4D94-A634-8A09A7B50C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9200" y="1752600"/>
            <a:ext cx="1961984" cy="228600"/>
          </a:xfrm>
        </p:spPr>
        <p:txBody>
          <a:bodyPr lIns="18288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939BE0D-A90B-4F6A-A175-51BDD9BE6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2384" y="2057400"/>
            <a:ext cx="1828800" cy="228600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42000">
                <a:schemeClr val="tx2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</a:gradFill>
        </p:spPr>
        <p:txBody>
          <a:bodyPr lIns="182880" rIns="182880" anchor="ctr"/>
          <a:lstStyle>
            <a:lvl1pPr marL="0" indent="0" algn="r">
              <a:spcBef>
                <a:spcPct val="0"/>
              </a:spcBef>
              <a:spcAft>
                <a:spcPct val="0"/>
              </a:spcAft>
              <a:buNone/>
              <a:defRPr sz="8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OFFICE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5701298-0417-463C-B76A-87369E76EB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3400" y="2286000"/>
            <a:ext cx="2648712" cy="228600"/>
          </a:xfrm>
        </p:spPr>
        <p:txBody>
          <a:bodyPr lIns="0" tIns="9144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rgbClr val="6B0B1A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FBE006F2-4872-46C4-B44A-C695FE0E80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3400" y="2514599"/>
            <a:ext cx="2724150" cy="304793"/>
          </a:xfrm>
        </p:spPr>
        <p:txBody>
          <a:bodyPr lIns="0" tIns="0" rIns="0" anchor="ctr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168275"/>
                <a:tab pos="1427163"/>
                <a:tab pos="1601788"/>
              </a:tabLst>
              <a:defRPr sz="1050" b="0">
                <a:solidFill>
                  <a:schemeClr val="tx2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T	+0 000.000.0000	F	+0 000.000.0000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46ECFF5C-8178-4908-B539-DFA3A4B7AFE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140616" y="1371600"/>
            <a:ext cx="6858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/>
            </a:lvl1pPr>
          </a:lstStyle>
          <a:p>
            <a:r>
              <a:rPr lang="en-US"/>
              <a:t>Click to add a lawyer image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2717295-D4F9-43C5-ACC5-4FF906A315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26416" y="1371600"/>
            <a:ext cx="1961984" cy="914400"/>
          </a:xfrm>
          <a:solidFill>
            <a:schemeClr val="tx2"/>
          </a:solidFill>
          <a:ln>
            <a:noFill/>
          </a:ln>
        </p:spPr>
        <p:txBody>
          <a:bodyPr wrap="none" lIns="182880" tIns="0" rIns="0" bIns="566928" anchor="b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buNone/>
              <a:defRPr/>
            </a:lvl3pPr>
            <a:lvl4pPr marL="1084263" indent="0">
              <a:buNone/>
              <a:defRPr/>
            </a:lvl4pPr>
            <a:lvl5pPr marL="1423988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41883DF7-6629-40D8-B0C8-3E28F9836E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26416" y="1752600"/>
            <a:ext cx="1961984" cy="228600"/>
          </a:xfrm>
        </p:spPr>
        <p:txBody>
          <a:bodyPr lIns="18288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6D555A38-8B33-4FD9-B4E4-57B92BC7E6B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59600" y="2057400"/>
            <a:ext cx="1828800" cy="228600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42000">
                <a:schemeClr val="tx2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</a:gradFill>
        </p:spPr>
        <p:txBody>
          <a:bodyPr lIns="182880" rIns="182880" anchor="ctr"/>
          <a:lstStyle>
            <a:lvl1pPr marL="0" indent="0" algn="r">
              <a:spcBef>
                <a:spcPct val="0"/>
              </a:spcBef>
              <a:spcAft>
                <a:spcPct val="0"/>
              </a:spcAft>
              <a:buNone/>
              <a:defRPr sz="8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OFFICE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05BF787D-D65D-4453-8781-1B04A67553D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40616" y="2286000"/>
            <a:ext cx="2648712" cy="228600"/>
          </a:xfrm>
        </p:spPr>
        <p:txBody>
          <a:bodyPr lIns="0" tIns="9144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rgbClr val="6B0B1A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1A6C2B36-645A-47BF-A002-57DA8E68B3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40616" y="2514599"/>
            <a:ext cx="2895434" cy="304775"/>
          </a:xfrm>
        </p:spPr>
        <p:txBody>
          <a:bodyPr lIns="0" tIns="0" rIns="0" anchor="ctr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168275"/>
                <a:tab pos="1427163"/>
                <a:tab pos="1601788"/>
              </a:tabLst>
              <a:defRPr sz="1050" b="0">
                <a:solidFill>
                  <a:schemeClr val="tx2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T	+0 000.000.0000	F	+0 000.000.0000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2549C62C-B4AA-4AE6-BB06-3176B88E89B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337008" y="1371600"/>
            <a:ext cx="6858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/>
            </a:lvl1pPr>
          </a:lstStyle>
          <a:p>
            <a:r>
              <a:rPr lang="en-US"/>
              <a:t>Click to add a lawyer image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93564C0-4D78-46CD-9368-E6ECDEA688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22808" y="1371600"/>
            <a:ext cx="1961984" cy="914400"/>
          </a:xfrm>
          <a:solidFill>
            <a:schemeClr val="tx2"/>
          </a:solidFill>
          <a:ln>
            <a:noFill/>
          </a:ln>
        </p:spPr>
        <p:txBody>
          <a:bodyPr wrap="none" lIns="182880" tIns="0" rIns="0" bIns="566928" anchor="b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buNone/>
              <a:defRPr/>
            </a:lvl3pPr>
            <a:lvl4pPr marL="1084263" indent="0">
              <a:buNone/>
              <a:defRPr/>
            </a:lvl4pPr>
            <a:lvl5pPr marL="1423988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2631E980-AE7E-44C0-BDDE-30BC299FF4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22808" y="1752600"/>
            <a:ext cx="1961984" cy="228600"/>
          </a:xfrm>
        </p:spPr>
        <p:txBody>
          <a:bodyPr lIns="18288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7C9BA70-3835-4D23-B497-FF3F775A4B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55992" y="2057400"/>
            <a:ext cx="1828800" cy="228600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42000">
                <a:schemeClr val="tx2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</a:gradFill>
        </p:spPr>
        <p:txBody>
          <a:bodyPr lIns="182880" rIns="182880" anchor="ctr"/>
          <a:lstStyle>
            <a:lvl1pPr marL="0" indent="0" algn="r">
              <a:spcBef>
                <a:spcPct val="0"/>
              </a:spcBef>
              <a:spcAft>
                <a:spcPct val="0"/>
              </a:spcAft>
              <a:buNone/>
              <a:defRPr sz="8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OFFICE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A6936534-EE8D-47D9-8A01-5813A15114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6544" y="2286000"/>
            <a:ext cx="2648712" cy="228600"/>
          </a:xfrm>
        </p:spPr>
        <p:txBody>
          <a:bodyPr lIns="0" tIns="9144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rgbClr val="6B0B1A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CE30F1C8-60DD-48F8-B5AB-E932AC5225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36544" y="2514599"/>
            <a:ext cx="2790444" cy="304791"/>
          </a:xfrm>
        </p:spPr>
        <p:txBody>
          <a:bodyPr lIns="0" tIns="0" rIns="0" anchor="ctr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168275"/>
                <a:tab pos="1427163"/>
                <a:tab pos="1601788"/>
              </a:tabLst>
              <a:defRPr sz="1050" b="0">
                <a:solidFill>
                  <a:schemeClr val="tx2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T	+0 000.000.0000	F	+0 000.000.0000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95A61244-CFCC-4013-891B-4D2CB27040D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33400" y="2895600"/>
            <a:ext cx="6858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/>
            </a:lvl1pPr>
          </a:lstStyle>
          <a:p>
            <a:r>
              <a:rPr lang="en-US"/>
              <a:t>Click to add a lawyer image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FCF6FDC-A976-4771-9859-C8C20A22D3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219200" y="2895600"/>
            <a:ext cx="1961984" cy="914400"/>
          </a:xfrm>
          <a:solidFill>
            <a:schemeClr val="tx2"/>
          </a:solidFill>
          <a:ln>
            <a:noFill/>
          </a:ln>
        </p:spPr>
        <p:txBody>
          <a:bodyPr wrap="none" lIns="182880" tIns="0" rIns="0" bIns="566928" anchor="b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buNone/>
              <a:defRPr/>
            </a:lvl3pPr>
            <a:lvl4pPr marL="1084263" indent="0">
              <a:buNone/>
              <a:defRPr/>
            </a:lvl4pPr>
            <a:lvl5pPr marL="1423988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84C2283-2DD0-4704-9495-99BE0A94528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19200" y="3276600"/>
            <a:ext cx="1961984" cy="228600"/>
          </a:xfrm>
        </p:spPr>
        <p:txBody>
          <a:bodyPr lIns="18288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55861ED9-8C46-4F09-9DD9-EAB6869D5EA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352384" y="3581400"/>
            <a:ext cx="1828800" cy="228600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42000">
                <a:schemeClr val="tx2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</a:gradFill>
        </p:spPr>
        <p:txBody>
          <a:bodyPr lIns="182880" rIns="182880" anchor="ctr"/>
          <a:lstStyle>
            <a:lvl1pPr marL="0" indent="0" algn="r">
              <a:spcBef>
                <a:spcPct val="0"/>
              </a:spcBef>
              <a:spcAft>
                <a:spcPct val="0"/>
              </a:spcAft>
              <a:buNone/>
              <a:defRPr sz="8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OFFICE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9F7BBEAC-4F81-4BAC-BD93-0EB11EC9304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3400" y="3810000"/>
            <a:ext cx="2648712" cy="228600"/>
          </a:xfrm>
        </p:spPr>
        <p:txBody>
          <a:bodyPr lIns="0" tIns="9144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rgbClr val="6B0B1A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3C5DAE75-2D9F-41A2-8237-02AEB367316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3399" y="4038600"/>
            <a:ext cx="2782201" cy="152391"/>
          </a:xfrm>
        </p:spPr>
        <p:txBody>
          <a:bodyPr lIns="0" tIns="0" rIns="0" anchor="ctr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168275"/>
                <a:tab pos="1427163"/>
                <a:tab pos="1601788"/>
              </a:tabLst>
              <a:defRPr sz="1050" b="0">
                <a:solidFill>
                  <a:schemeClr val="tx2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T	+0 000.000.0000	F	+0 000.000.0000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36D7D6EE-EDE1-49C3-96DC-B4880F3FC61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140616" y="2895600"/>
            <a:ext cx="6858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/>
            </a:lvl1pPr>
          </a:lstStyle>
          <a:p>
            <a:r>
              <a:rPr lang="en-US"/>
              <a:t>Click to add a lawyer image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A3BFA77F-EFAC-48C1-B00D-647377CD96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26416" y="2895600"/>
            <a:ext cx="1961984" cy="914400"/>
          </a:xfrm>
          <a:solidFill>
            <a:schemeClr val="tx2"/>
          </a:solidFill>
          <a:ln>
            <a:noFill/>
          </a:ln>
        </p:spPr>
        <p:txBody>
          <a:bodyPr wrap="none" lIns="182880" tIns="0" rIns="0" bIns="566928" anchor="b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buNone/>
              <a:defRPr/>
            </a:lvl3pPr>
            <a:lvl4pPr marL="1084263" indent="0">
              <a:buNone/>
              <a:defRPr/>
            </a:lvl4pPr>
            <a:lvl5pPr marL="1423988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FEB2BD14-A201-40C1-BC04-4536DAA1470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26416" y="3276600"/>
            <a:ext cx="1961984" cy="228600"/>
          </a:xfrm>
        </p:spPr>
        <p:txBody>
          <a:bodyPr lIns="18288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3794439C-E9F4-4E09-A10F-4B2D7D4DBF3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959600" y="3581400"/>
            <a:ext cx="1828800" cy="228600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42000">
                <a:schemeClr val="tx2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</a:gradFill>
        </p:spPr>
        <p:txBody>
          <a:bodyPr lIns="182880" rIns="182880" anchor="ctr"/>
          <a:lstStyle>
            <a:lvl1pPr marL="0" indent="0" algn="r">
              <a:spcBef>
                <a:spcPct val="0"/>
              </a:spcBef>
              <a:spcAft>
                <a:spcPct val="0"/>
              </a:spcAft>
              <a:buNone/>
              <a:defRPr sz="8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OFFICE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5B4ADD1A-32C9-478E-AA95-ED7F4D6F061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40616" y="3810000"/>
            <a:ext cx="2648712" cy="228600"/>
          </a:xfrm>
        </p:spPr>
        <p:txBody>
          <a:bodyPr lIns="0" tIns="9144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rgbClr val="6B0B1A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A9F360F3-9F9F-4741-897A-BA47E1940A5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40616" y="4038600"/>
            <a:ext cx="2782200" cy="184148"/>
          </a:xfrm>
        </p:spPr>
        <p:txBody>
          <a:bodyPr lIns="0" tIns="0" rIns="0" anchor="ctr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168275"/>
                <a:tab pos="1427163"/>
                <a:tab pos="1601788"/>
              </a:tabLst>
              <a:defRPr sz="1050" b="0">
                <a:solidFill>
                  <a:schemeClr val="tx2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T	+0 000.000.0000	F	+0 000.000.0000</a:t>
            </a:r>
          </a:p>
        </p:txBody>
      </p:sp>
      <p:sp>
        <p:nvSpPr>
          <p:cNvPr id="38" name="Picture Placeholder 16">
            <a:extLst>
              <a:ext uri="{FF2B5EF4-FFF2-40B4-BE49-F238E27FC236}">
                <a16:creationId xmlns:a16="http://schemas.microsoft.com/office/drawing/2014/main" id="{030DC336-AA54-4A96-BEAD-A1ADA9AFD89D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37008" y="2895600"/>
            <a:ext cx="6858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/>
            </a:lvl1pPr>
          </a:lstStyle>
          <a:p>
            <a:r>
              <a:rPr lang="en-US"/>
              <a:t>Click to add a lawyer image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D066D802-729C-4E3E-A410-5CCFDCC7DAE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22808" y="2895600"/>
            <a:ext cx="1961984" cy="914400"/>
          </a:xfrm>
          <a:solidFill>
            <a:schemeClr val="tx2"/>
          </a:solidFill>
          <a:ln>
            <a:noFill/>
          </a:ln>
        </p:spPr>
        <p:txBody>
          <a:bodyPr wrap="none" lIns="182880" tIns="0" rIns="0" bIns="566928" anchor="b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buNone/>
              <a:defRPr/>
            </a:lvl3pPr>
            <a:lvl4pPr marL="1084263" indent="0">
              <a:buNone/>
              <a:defRPr/>
            </a:lvl4pPr>
            <a:lvl5pPr marL="1423988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D5B72536-9A33-4C54-B968-57F24B287D3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22808" y="3276600"/>
            <a:ext cx="1961984" cy="228600"/>
          </a:xfrm>
        </p:spPr>
        <p:txBody>
          <a:bodyPr lIns="18288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70844D0D-5481-4162-AF14-3D551DC9893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155992" y="3581400"/>
            <a:ext cx="1828800" cy="228600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42000">
                <a:schemeClr val="tx2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</a:gradFill>
        </p:spPr>
        <p:txBody>
          <a:bodyPr lIns="182880" rIns="182880" anchor="ctr"/>
          <a:lstStyle>
            <a:lvl1pPr marL="0" indent="0" algn="r">
              <a:spcBef>
                <a:spcPct val="0"/>
              </a:spcBef>
              <a:spcAft>
                <a:spcPct val="0"/>
              </a:spcAft>
              <a:buNone/>
              <a:defRPr sz="8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OFFICE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63EC22E6-8994-47DC-B329-6C18576B682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336544" y="3810000"/>
            <a:ext cx="2648712" cy="228600"/>
          </a:xfrm>
        </p:spPr>
        <p:txBody>
          <a:bodyPr lIns="0" tIns="9144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rgbClr val="6B0B1A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24BDE6BB-944B-415B-A3BB-BBC54BB675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336544" y="4038599"/>
            <a:ext cx="2782200" cy="184149"/>
          </a:xfrm>
        </p:spPr>
        <p:txBody>
          <a:bodyPr lIns="0" tIns="0" rIns="0" anchor="ctr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168275"/>
                <a:tab pos="1427163"/>
                <a:tab pos="1601788"/>
              </a:tabLst>
              <a:defRPr sz="1050" b="0">
                <a:solidFill>
                  <a:schemeClr val="tx2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T	+0 000.000.0000	F	+0 000.000.0000</a:t>
            </a:r>
          </a:p>
        </p:txBody>
      </p:sp>
      <p:sp>
        <p:nvSpPr>
          <p:cNvPr id="44" name="Picture Placeholder 16">
            <a:extLst>
              <a:ext uri="{FF2B5EF4-FFF2-40B4-BE49-F238E27FC236}">
                <a16:creationId xmlns:a16="http://schemas.microsoft.com/office/drawing/2014/main" id="{CC6F07B9-6B75-40EA-ACBD-1B4525ABC82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525157" y="4495800"/>
            <a:ext cx="6858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/>
            </a:lvl1pPr>
          </a:lstStyle>
          <a:p>
            <a:r>
              <a:rPr lang="en-US"/>
              <a:t>Click to add a lawyer image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A249D5BA-7D6C-48CE-AE74-A91D01093A9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210957" y="4495800"/>
            <a:ext cx="1961984" cy="914400"/>
          </a:xfrm>
          <a:solidFill>
            <a:schemeClr val="tx2"/>
          </a:solidFill>
          <a:ln>
            <a:noFill/>
          </a:ln>
        </p:spPr>
        <p:txBody>
          <a:bodyPr wrap="none" lIns="182880" tIns="0" rIns="0" bIns="566928" anchor="b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buNone/>
              <a:defRPr/>
            </a:lvl3pPr>
            <a:lvl4pPr marL="1084263" indent="0">
              <a:buNone/>
              <a:defRPr/>
            </a:lvl4pPr>
            <a:lvl5pPr marL="1423988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618EC5DF-9CBE-48AF-9E4D-59FED515E7D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210957" y="4876800"/>
            <a:ext cx="1961984" cy="228600"/>
          </a:xfrm>
        </p:spPr>
        <p:txBody>
          <a:bodyPr lIns="18288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EE4B0F8B-5081-41F1-B276-040DD9FD2AD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44141" y="5181600"/>
            <a:ext cx="1828800" cy="228600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42000">
                <a:schemeClr val="tx2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</a:gradFill>
        </p:spPr>
        <p:txBody>
          <a:bodyPr lIns="182880" rIns="182880" anchor="ctr"/>
          <a:lstStyle>
            <a:lvl1pPr marL="0" indent="0" algn="r">
              <a:spcBef>
                <a:spcPct val="0"/>
              </a:spcBef>
              <a:spcAft>
                <a:spcPct val="0"/>
              </a:spcAft>
              <a:buNone/>
              <a:defRPr sz="8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OFFICE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BE31A8B0-172F-4042-ACE4-641B388CF0E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25157" y="5410200"/>
            <a:ext cx="2648712" cy="228600"/>
          </a:xfrm>
        </p:spPr>
        <p:txBody>
          <a:bodyPr lIns="0" tIns="9144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rgbClr val="6B0B1A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7B14F696-03B9-4E75-BF31-B17AECB9BFB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25156" y="5638799"/>
            <a:ext cx="2872093" cy="228591"/>
          </a:xfrm>
        </p:spPr>
        <p:txBody>
          <a:bodyPr lIns="0" tIns="0" rIns="0" anchor="ctr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168275"/>
                <a:tab pos="1427163"/>
                <a:tab pos="1601788"/>
              </a:tabLst>
              <a:defRPr sz="1050" b="0">
                <a:solidFill>
                  <a:schemeClr val="tx2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T	+0 000.000.0000	F	+0 000.000.0000</a:t>
            </a:r>
          </a:p>
        </p:txBody>
      </p:sp>
      <p:sp>
        <p:nvSpPr>
          <p:cNvPr id="50" name="Picture Placeholder 16">
            <a:extLst>
              <a:ext uri="{FF2B5EF4-FFF2-40B4-BE49-F238E27FC236}">
                <a16:creationId xmlns:a16="http://schemas.microsoft.com/office/drawing/2014/main" id="{6175A8D9-C927-48EB-B56F-14BFDF1D4DB3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132373" y="4495800"/>
            <a:ext cx="6858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/>
            </a:lvl1pPr>
          </a:lstStyle>
          <a:p>
            <a:r>
              <a:rPr lang="en-US"/>
              <a:t>Click to add a lawyer image</a:t>
            </a:r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D8C1BB34-E4C2-413D-852A-84019B41D83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818173" y="4495800"/>
            <a:ext cx="1961984" cy="914400"/>
          </a:xfrm>
          <a:solidFill>
            <a:schemeClr val="tx2"/>
          </a:solidFill>
          <a:ln>
            <a:noFill/>
          </a:ln>
        </p:spPr>
        <p:txBody>
          <a:bodyPr wrap="none" lIns="182880" tIns="0" rIns="0" bIns="566928" anchor="b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buNone/>
              <a:defRPr/>
            </a:lvl3pPr>
            <a:lvl4pPr marL="1084263" indent="0">
              <a:buNone/>
              <a:defRPr/>
            </a:lvl4pPr>
            <a:lvl5pPr marL="1423988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EB9CF4C9-A0D7-49CA-84BB-3294C4B5C70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818173" y="4876800"/>
            <a:ext cx="1961984" cy="228600"/>
          </a:xfrm>
        </p:spPr>
        <p:txBody>
          <a:bodyPr lIns="18288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53" name="Text Placeholder 25">
            <a:extLst>
              <a:ext uri="{FF2B5EF4-FFF2-40B4-BE49-F238E27FC236}">
                <a16:creationId xmlns:a16="http://schemas.microsoft.com/office/drawing/2014/main" id="{B0248668-21DD-4178-AACC-18AE9EE6A2E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951357" y="5181600"/>
            <a:ext cx="1828800" cy="228600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42000">
                <a:schemeClr val="tx2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</a:gradFill>
        </p:spPr>
        <p:txBody>
          <a:bodyPr lIns="182880" rIns="182880" anchor="ctr"/>
          <a:lstStyle>
            <a:lvl1pPr marL="0" indent="0" algn="r">
              <a:spcBef>
                <a:spcPct val="0"/>
              </a:spcBef>
              <a:spcAft>
                <a:spcPct val="0"/>
              </a:spcAft>
              <a:buNone/>
              <a:defRPr sz="8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OFFICE</a:t>
            </a:r>
          </a:p>
        </p:txBody>
      </p:sp>
      <p:sp>
        <p:nvSpPr>
          <p:cNvPr id="54" name="Text Placeholder 25">
            <a:extLst>
              <a:ext uri="{FF2B5EF4-FFF2-40B4-BE49-F238E27FC236}">
                <a16:creationId xmlns:a16="http://schemas.microsoft.com/office/drawing/2014/main" id="{87B22519-EC50-4824-97BC-011BC617BCC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132373" y="5410200"/>
            <a:ext cx="2648712" cy="228600"/>
          </a:xfrm>
        </p:spPr>
        <p:txBody>
          <a:bodyPr lIns="0" tIns="9144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rgbClr val="6B0B1A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7301004C-11B5-4DAF-8C8E-70E7EC50FD0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132372" y="5638800"/>
            <a:ext cx="2960827" cy="228590"/>
          </a:xfrm>
        </p:spPr>
        <p:txBody>
          <a:bodyPr lIns="0" tIns="0" rIns="0" anchor="ctr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168275"/>
                <a:tab pos="1427163"/>
                <a:tab pos="1601788"/>
              </a:tabLst>
              <a:defRPr sz="1050" b="0">
                <a:solidFill>
                  <a:schemeClr val="tx2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T	+0 000.000.0000	F	+0 000.000.0000</a:t>
            </a:r>
          </a:p>
        </p:txBody>
      </p:sp>
      <p:sp>
        <p:nvSpPr>
          <p:cNvPr id="56" name="Picture Placeholder 16">
            <a:extLst>
              <a:ext uri="{FF2B5EF4-FFF2-40B4-BE49-F238E27FC236}">
                <a16:creationId xmlns:a16="http://schemas.microsoft.com/office/drawing/2014/main" id="{D6A12201-5832-456A-802E-A31DE170F355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3328765" y="4495800"/>
            <a:ext cx="6858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/>
            </a:lvl1pPr>
          </a:lstStyle>
          <a:p>
            <a:r>
              <a:rPr lang="en-US"/>
              <a:t>Click to add a lawyer image</a:t>
            </a:r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8B087400-4845-490B-8A5B-A37CE413A41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014565" y="4495800"/>
            <a:ext cx="1961984" cy="914400"/>
          </a:xfrm>
          <a:solidFill>
            <a:schemeClr val="tx2"/>
          </a:solidFill>
          <a:ln>
            <a:noFill/>
          </a:ln>
        </p:spPr>
        <p:txBody>
          <a:bodyPr wrap="none" lIns="182880" tIns="0" rIns="0" bIns="566928" anchor="b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buNone/>
              <a:defRPr/>
            </a:lvl3pPr>
            <a:lvl4pPr marL="1084263" indent="0">
              <a:buNone/>
              <a:defRPr/>
            </a:lvl4pPr>
            <a:lvl5pPr marL="1423988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58" name="Text Placeholder 25">
            <a:extLst>
              <a:ext uri="{FF2B5EF4-FFF2-40B4-BE49-F238E27FC236}">
                <a16:creationId xmlns:a16="http://schemas.microsoft.com/office/drawing/2014/main" id="{B46F8194-90D6-4234-B771-FD8F7BBFB1A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014565" y="4876800"/>
            <a:ext cx="1961984" cy="228600"/>
          </a:xfrm>
        </p:spPr>
        <p:txBody>
          <a:bodyPr lIns="18288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59" name="Text Placeholder 25">
            <a:extLst>
              <a:ext uri="{FF2B5EF4-FFF2-40B4-BE49-F238E27FC236}">
                <a16:creationId xmlns:a16="http://schemas.microsoft.com/office/drawing/2014/main" id="{8A2DFDC8-2BA9-4B83-A660-00634CCBA8E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147749" y="5181600"/>
            <a:ext cx="1828800" cy="228600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42000">
                <a:schemeClr val="tx2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</a:gradFill>
        </p:spPr>
        <p:txBody>
          <a:bodyPr lIns="182880" rIns="182880" anchor="ctr"/>
          <a:lstStyle>
            <a:lvl1pPr marL="0" indent="0" algn="r">
              <a:spcBef>
                <a:spcPct val="0"/>
              </a:spcBef>
              <a:spcAft>
                <a:spcPct val="0"/>
              </a:spcAft>
              <a:buNone/>
              <a:defRPr sz="8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OFFICE</a:t>
            </a:r>
          </a:p>
        </p:txBody>
      </p:sp>
      <p:sp>
        <p:nvSpPr>
          <p:cNvPr id="60" name="Text Placeholder 25">
            <a:extLst>
              <a:ext uri="{FF2B5EF4-FFF2-40B4-BE49-F238E27FC236}">
                <a16:creationId xmlns:a16="http://schemas.microsoft.com/office/drawing/2014/main" id="{8F10ADE9-01FA-4E9E-9C51-FBAA2B6CD8D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328301" y="5410200"/>
            <a:ext cx="2648712" cy="228600"/>
          </a:xfrm>
        </p:spPr>
        <p:txBody>
          <a:bodyPr lIns="0" tIns="9144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rgbClr val="6B0B1A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B05B8931-3263-47A7-93B9-38B6552F836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328300" y="5638800"/>
            <a:ext cx="2872093" cy="228590"/>
          </a:xfrm>
        </p:spPr>
        <p:txBody>
          <a:bodyPr lIns="0" tIns="0" rIns="0" anchor="ctr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168275"/>
                <a:tab pos="1427163"/>
                <a:tab pos="1601788"/>
              </a:tabLst>
              <a:defRPr sz="1050" b="0">
                <a:solidFill>
                  <a:schemeClr val="tx2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T	+0 000.000.0000	F	+0 000.000.0000</a:t>
            </a:r>
          </a:p>
        </p:txBody>
      </p:sp>
      <p:sp>
        <p:nvSpPr>
          <p:cNvPr id="62" name="Picture Placeholder 16">
            <a:extLst>
              <a:ext uri="{FF2B5EF4-FFF2-40B4-BE49-F238E27FC236}">
                <a16:creationId xmlns:a16="http://schemas.microsoft.com/office/drawing/2014/main" id="{2CAA82A0-E0A3-4B98-928B-5E9798B96EAD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948878" y="1371600"/>
            <a:ext cx="6858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/>
            </a:lvl1pPr>
          </a:lstStyle>
          <a:p>
            <a:r>
              <a:rPr lang="en-US"/>
              <a:t>Click to add a lawyer image</a:t>
            </a:r>
          </a:p>
        </p:txBody>
      </p:sp>
      <p:sp>
        <p:nvSpPr>
          <p:cNvPr id="63" name="Text Placeholder 20">
            <a:extLst>
              <a:ext uri="{FF2B5EF4-FFF2-40B4-BE49-F238E27FC236}">
                <a16:creationId xmlns:a16="http://schemas.microsoft.com/office/drawing/2014/main" id="{8979042E-4CF5-447D-9710-EE58C6D830C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634678" y="1371600"/>
            <a:ext cx="1961984" cy="914400"/>
          </a:xfrm>
          <a:solidFill>
            <a:schemeClr val="tx2"/>
          </a:solidFill>
          <a:ln>
            <a:noFill/>
          </a:ln>
        </p:spPr>
        <p:txBody>
          <a:bodyPr wrap="none" lIns="182880" tIns="0" rIns="0" bIns="566928" anchor="b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buNone/>
              <a:defRPr/>
            </a:lvl3pPr>
            <a:lvl4pPr marL="1084263" indent="0">
              <a:buNone/>
              <a:defRPr/>
            </a:lvl4pPr>
            <a:lvl5pPr marL="1423988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64" name="Text Placeholder 25">
            <a:extLst>
              <a:ext uri="{FF2B5EF4-FFF2-40B4-BE49-F238E27FC236}">
                <a16:creationId xmlns:a16="http://schemas.microsoft.com/office/drawing/2014/main" id="{80B62535-2850-4D7D-A3ED-9780BF82867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634678" y="1752600"/>
            <a:ext cx="1961984" cy="228600"/>
          </a:xfrm>
        </p:spPr>
        <p:txBody>
          <a:bodyPr lIns="18288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5" name="Text Placeholder 25">
            <a:extLst>
              <a:ext uri="{FF2B5EF4-FFF2-40B4-BE49-F238E27FC236}">
                <a16:creationId xmlns:a16="http://schemas.microsoft.com/office/drawing/2014/main" id="{71BE1AE1-6186-4C28-A1E9-31D74D80607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767862" y="2057400"/>
            <a:ext cx="1828800" cy="228600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42000">
                <a:schemeClr val="tx2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</a:gradFill>
        </p:spPr>
        <p:txBody>
          <a:bodyPr lIns="182880" rIns="182880" anchor="ctr"/>
          <a:lstStyle>
            <a:lvl1pPr marL="0" indent="0" algn="r">
              <a:spcBef>
                <a:spcPct val="0"/>
              </a:spcBef>
              <a:spcAft>
                <a:spcPct val="0"/>
              </a:spcAft>
              <a:buNone/>
              <a:defRPr sz="8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OFFICE</a:t>
            </a:r>
          </a:p>
        </p:txBody>
      </p:sp>
      <p:sp>
        <p:nvSpPr>
          <p:cNvPr id="66" name="Text Placeholder 25">
            <a:extLst>
              <a:ext uri="{FF2B5EF4-FFF2-40B4-BE49-F238E27FC236}">
                <a16:creationId xmlns:a16="http://schemas.microsoft.com/office/drawing/2014/main" id="{B3B3ED6D-ED81-4A85-8CB1-D64C30B95A2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948878" y="2286000"/>
            <a:ext cx="2648712" cy="228600"/>
          </a:xfrm>
        </p:spPr>
        <p:txBody>
          <a:bodyPr lIns="0" tIns="9144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rgbClr val="6B0B1A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5E97164D-E5D5-403A-9B9C-EA251738C055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948878" y="2514599"/>
            <a:ext cx="2895434" cy="304775"/>
          </a:xfrm>
        </p:spPr>
        <p:txBody>
          <a:bodyPr lIns="0" tIns="0" rIns="0" anchor="ctr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168275"/>
                <a:tab pos="1427163"/>
                <a:tab pos="1601788"/>
              </a:tabLst>
              <a:defRPr sz="1050" b="0">
                <a:solidFill>
                  <a:schemeClr val="tx2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T	+0 000.000.0000	F	+0 000.000.0000</a:t>
            </a:r>
          </a:p>
        </p:txBody>
      </p:sp>
      <p:sp>
        <p:nvSpPr>
          <p:cNvPr id="68" name="Picture Placeholder 16">
            <a:extLst>
              <a:ext uri="{FF2B5EF4-FFF2-40B4-BE49-F238E27FC236}">
                <a16:creationId xmlns:a16="http://schemas.microsoft.com/office/drawing/2014/main" id="{97646C88-DF5B-47B0-A37E-E869F1E24D49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948878" y="2895600"/>
            <a:ext cx="6858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/>
            </a:lvl1pPr>
          </a:lstStyle>
          <a:p>
            <a:r>
              <a:rPr lang="en-US"/>
              <a:t>Click to add a lawyer image</a:t>
            </a:r>
          </a:p>
        </p:txBody>
      </p:sp>
      <p:sp>
        <p:nvSpPr>
          <p:cNvPr id="69" name="Text Placeholder 20">
            <a:extLst>
              <a:ext uri="{FF2B5EF4-FFF2-40B4-BE49-F238E27FC236}">
                <a16:creationId xmlns:a16="http://schemas.microsoft.com/office/drawing/2014/main" id="{6841BE14-9197-4E8D-8216-850B1DE97F1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634678" y="2895600"/>
            <a:ext cx="1961984" cy="914400"/>
          </a:xfrm>
          <a:solidFill>
            <a:schemeClr val="tx2"/>
          </a:solidFill>
          <a:ln>
            <a:noFill/>
          </a:ln>
        </p:spPr>
        <p:txBody>
          <a:bodyPr wrap="none" lIns="182880" tIns="0" rIns="0" bIns="566928" anchor="b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buNone/>
              <a:defRPr/>
            </a:lvl3pPr>
            <a:lvl4pPr marL="1084263" indent="0">
              <a:buNone/>
              <a:defRPr/>
            </a:lvl4pPr>
            <a:lvl5pPr marL="1423988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9C09B90A-223A-459A-9908-15EBA260B47C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9634678" y="3276600"/>
            <a:ext cx="1961984" cy="228600"/>
          </a:xfrm>
        </p:spPr>
        <p:txBody>
          <a:bodyPr lIns="18288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2C610EB2-38FA-46FD-B9C1-8F140CBF2F7C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767862" y="3581400"/>
            <a:ext cx="1828800" cy="228600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42000">
                <a:schemeClr val="tx2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</a:gradFill>
        </p:spPr>
        <p:txBody>
          <a:bodyPr lIns="182880" rIns="182880" anchor="ctr"/>
          <a:lstStyle>
            <a:lvl1pPr marL="0" indent="0" algn="r">
              <a:spcBef>
                <a:spcPct val="0"/>
              </a:spcBef>
              <a:spcAft>
                <a:spcPct val="0"/>
              </a:spcAft>
              <a:buNone/>
              <a:defRPr sz="8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OFFICE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E8DC43DE-05E3-4264-A45F-8F88E9B83A23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948878" y="3810000"/>
            <a:ext cx="2648712" cy="228600"/>
          </a:xfrm>
        </p:spPr>
        <p:txBody>
          <a:bodyPr lIns="0" tIns="9144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rgbClr val="6B0B1A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73" name="Text Placeholder 25">
            <a:extLst>
              <a:ext uri="{FF2B5EF4-FFF2-40B4-BE49-F238E27FC236}">
                <a16:creationId xmlns:a16="http://schemas.microsoft.com/office/drawing/2014/main" id="{33A9B34D-E18E-4AE4-B6B9-AF8B2C8D32F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948878" y="4038600"/>
            <a:ext cx="2782200" cy="184148"/>
          </a:xfrm>
        </p:spPr>
        <p:txBody>
          <a:bodyPr lIns="0" tIns="0" rIns="0" anchor="ctr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168275"/>
                <a:tab pos="1427163"/>
                <a:tab pos="1601788"/>
              </a:tabLst>
              <a:defRPr sz="1050" b="0">
                <a:solidFill>
                  <a:schemeClr val="tx2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T	+0 000.000.0000	F	+0 000.000.0000</a:t>
            </a:r>
          </a:p>
        </p:txBody>
      </p:sp>
      <p:sp>
        <p:nvSpPr>
          <p:cNvPr id="74" name="Picture Placeholder 16">
            <a:extLst>
              <a:ext uri="{FF2B5EF4-FFF2-40B4-BE49-F238E27FC236}">
                <a16:creationId xmlns:a16="http://schemas.microsoft.com/office/drawing/2014/main" id="{39814772-6598-4C08-8962-EB89435E9E0B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8940635" y="4495800"/>
            <a:ext cx="6858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/>
            </a:lvl1pPr>
          </a:lstStyle>
          <a:p>
            <a:r>
              <a:rPr lang="en-US"/>
              <a:t>Click to add a lawyer image</a:t>
            </a:r>
          </a:p>
        </p:txBody>
      </p:sp>
      <p:sp>
        <p:nvSpPr>
          <p:cNvPr id="75" name="Text Placeholder 20">
            <a:extLst>
              <a:ext uri="{FF2B5EF4-FFF2-40B4-BE49-F238E27FC236}">
                <a16:creationId xmlns:a16="http://schemas.microsoft.com/office/drawing/2014/main" id="{5570F7EF-EF6E-4163-9563-2D15D263D2D5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626435" y="4495800"/>
            <a:ext cx="1961984" cy="914400"/>
          </a:xfrm>
          <a:solidFill>
            <a:schemeClr val="tx2"/>
          </a:solidFill>
          <a:ln>
            <a:noFill/>
          </a:ln>
        </p:spPr>
        <p:txBody>
          <a:bodyPr wrap="none" lIns="182880" tIns="0" rIns="0" bIns="566928" anchor="b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buNone/>
              <a:defRPr/>
            </a:lvl3pPr>
            <a:lvl4pPr marL="1084263" indent="0">
              <a:buNone/>
              <a:defRPr/>
            </a:lvl4pPr>
            <a:lvl5pPr marL="1423988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76" name="Text Placeholder 25">
            <a:extLst>
              <a:ext uri="{FF2B5EF4-FFF2-40B4-BE49-F238E27FC236}">
                <a16:creationId xmlns:a16="http://schemas.microsoft.com/office/drawing/2014/main" id="{1F2722FA-534A-4694-A3C0-0A060F44D4D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626435" y="4876800"/>
            <a:ext cx="1961984" cy="228600"/>
          </a:xfrm>
        </p:spPr>
        <p:txBody>
          <a:bodyPr lIns="18288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77" name="Text Placeholder 25">
            <a:extLst>
              <a:ext uri="{FF2B5EF4-FFF2-40B4-BE49-F238E27FC236}">
                <a16:creationId xmlns:a16="http://schemas.microsoft.com/office/drawing/2014/main" id="{B17BF7AD-A632-40F3-A47F-C4050D26129F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759619" y="5181600"/>
            <a:ext cx="1828800" cy="228600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42000">
                <a:schemeClr val="tx2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</a:gradFill>
        </p:spPr>
        <p:txBody>
          <a:bodyPr lIns="182880" rIns="182880" anchor="ctr"/>
          <a:lstStyle>
            <a:lvl1pPr marL="0" indent="0" algn="r">
              <a:spcBef>
                <a:spcPct val="0"/>
              </a:spcBef>
              <a:spcAft>
                <a:spcPct val="0"/>
              </a:spcAft>
              <a:buNone/>
              <a:defRPr sz="8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/>
            </a:lvl2pPr>
            <a:lvl3pPr marL="795338" indent="0">
              <a:spcBef>
                <a:spcPct val="0"/>
              </a:spcBef>
              <a:buNone/>
              <a:defRPr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EDIT OFFICE</a:t>
            </a:r>
          </a:p>
        </p:txBody>
      </p:sp>
      <p:sp>
        <p:nvSpPr>
          <p:cNvPr id="78" name="Text Placeholder 25">
            <a:extLst>
              <a:ext uri="{FF2B5EF4-FFF2-40B4-BE49-F238E27FC236}">
                <a16:creationId xmlns:a16="http://schemas.microsoft.com/office/drawing/2014/main" id="{0C6139D7-613F-49A3-ADE8-B382CDFDE288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940635" y="5410200"/>
            <a:ext cx="2648712" cy="228600"/>
          </a:xfrm>
        </p:spPr>
        <p:txBody>
          <a:bodyPr lIns="0" tIns="9144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050" b="1">
                <a:solidFill>
                  <a:srgbClr val="6B0B1A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Click to add email address</a:t>
            </a:r>
          </a:p>
        </p:txBody>
      </p:sp>
      <p:sp>
        <p:nvSpPr>
          <p:cNvPr id="79" name="Text Placeholder 25">
            <a:extLst>
              <a:ext uri="{FF2B5EF4-FFF2-40B4-BE49-F238E27FC236}">
                <a16:creationId xmlns:a16="http://schemas.microsoft.com/office/drawing/2014/main" id="{CFF654A7-D2C6-4FCD-8D62-296C15A079C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940634" y="5638800"/>
            <a:ext cx="2960827" cy="228590"/>
          </a:xfrm>
        </p:spPr>
        <p:txBody>
          <a:bodyPr lIns="0" tIns="0" rIns="0" anchor="ctr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168275"/>
                <a:tab pos="1427163"/>
                <a:tab pos="1601788"/>
              </a:tabLst>
              <a:defRPr sz="1050" b="0">
                <a:solidFill>
                  <a:schemeClr val="tx2"/>
                </a:solidFill>
              </a:defRPr>
            </a:lvl1pPr>
            <a:lvl2pPr marL="1588" indent="0">
              <a:spcBef>
                <a:spcPct val="0"/>
              </a:spcBef>
              <a:spcAft>
                <a:spcPct val="0"/>
              </a:spcAft>
              <a:buNone/>
              <a:tabLst>
                <a:tab pos="169863"/>
                <a:tab pos="1544638"/>
                <a:tab pos="1714500"/>
              </a:tabLst>
              <a:defRPr sz="1050" baseline="0"/>
            </a:lvl2pPr>
            <a:lvl3pPr marL="0" indent="0">
              <a:spcBef>
                <a:spcPct val="0"/>
              </a:spcBef>
              <a:buNone/>
              <a:defRPr sz="700"/>
            </a:lvl3pPr>
            <a:lvl4pPr marL="1084263" indent="0">
              <a:spcBef>
                <a:spcPct val="0"/>
              </a:spcBef>
              <a:buNone/>
              <a:defRPr/>
            </a:lvl4pPr>
            <a:lvl5pPr marL="1423988" indent="0">
              <a:spcBef>
                <a:spcPct val="0"/>
              </a:spcBef>
              <a:buNone/>
              <a:defRPr/>
            </a:lvl5pPr>
          </a:lstStyle>
          <a:p>
            <a:pPr lvl="0"/>
            <a:r>
              <a:rPr lang="en-US"/>
              <a:t>T	+0 000.000.0000	F	+0 000.000.0000</a:t>
            </a:r>
          </a:p>
        </p:txBody>
      </p:sp>
      <p:sp>
        <p:nvSpPr>
          <p:cNvPr id="80" name="Footer Placeholder 2">
            <a:extLst>
              <a:ext uri="{FF2B5EF4-FFF2-40B4-BE49-F238E27FC236}">
                <a16:creationId xmlns:a16="http://schemas.microsoft.com/office/drawing/2014/main" id="{6CF681CF-6500-473A-BEE8-DF7F54FB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3163" y="6356350"/>
            <a:ext cx="662762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1" name="Slide Number Placeholder 3">
            <a:extLst>
              <a:ext uri="{FF2B5EF4-FFF2-40B4-BE49-F238E27FC236}">
                <a16:creationId xmlns:a16="http://schemas.microsoft.com/office/drawing/2014/main" id="{CC83D84B-50A3-4587-84E8-47EAAD98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9282" y="6356350"/>
            <a:ext cx="484517" cy="365125"/>
          </a:xfrm>
        </p:spPr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74720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Office Location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C61CB-D1B0-4F63-852F-B8CDFF96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37DC-FC46-4678-8D1F-FF91E9DA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609C4A-D2AE-44CA-BC64-00130C7D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" y="0"/>
            <a:ext cx="9153525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BC218-AF0A-49E9-A2BF-E87D3614C543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" y="0"/>
            <a:ext cx="12189933" cy="608277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11EF96-1965-455A-AF1C-EB342C13BC7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48318529"/>
              </p:ext>
            </p:extLst>
          </p:nvPr>
        </p:nvGraphicFramePr>
        <p:xfrm>
          <a:off x="793750" y="948690"/>
          <a:ext cx="10433051" cy="444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5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8301">
                  <a:extLst>
                    <a:ext uri="{9D8B030D-6E8A-4147-A177-3AD203B41FA5}">
                      <a16:colId xmlns:a16="http://schemas.microsoft.com/office/drawing/2014/main" val="4090942664"/>
                    </a:ext>
                  </a:extLst>
                </a:gridCol>
              </a:tblGrid>
              <a:tr h="1334728">
                <a:tc>
                  <a:txBody>
                    <a:bodyPr vert="horz" wrap="square"/>
                    <a:lstStyle/>
                    <a:p>
                      <a:pPr marL="0" indent="0"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AUSTIN</a:t>
                      </a:r>
                    </a:p>
                    <a:p>
                      <a:pPr marL="0" indent="0"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600 Congress Avenue</a:t>
                      </a:r>
                    </a:p>
                    <a:p>
                      <a:pPr marL="0" indent="0"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Suite 1300</a:t>
                      </a:r>
                    </a:p>
                    <a:p>
                      <a:pPr marL="0" indent="0"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Austin, TX 78701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 marL="0" indent="0"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+1 512.867.8400</a:t>
                      </a:r>
                    </a:p>
                    <a:p>
                      <a:pPr marL="0" indent="0"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+1 512.867.8470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CHARLOTTE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101 S. Tryon Street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Suite 2550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Charlotte, NC 28280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+1 980.771.8200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3"/>
                        </a:tabLst>
                        <a:defRPr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+1 980.771.8201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endParaRPr lang="en-US" sz="1000" b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CHICAGO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180 N. LaSalle Street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Suite 2215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Chicago, IL 60601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+1 312.216.1620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+1 312.216.1621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DALLAS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2323 Victory Avenue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Suite 700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Dallas, TX 75219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+1 214.651.5000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+1 214.651.5940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DALLAS - NORTH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6000 Headquarters Dr.</a:t>
                      </a:r>
                      <a:b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Suite 200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Plano, TX 75024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+1 972.739.6900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+1 972.680.7551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DENVER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1050 17th Street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Suite 1800 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Denver, CO </a:t>
                      </a:r>
                      <a:r>
                        <a:rPr lang="is-I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80265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+1 303.382.6200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+1 303.382.6210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endParaRPr lang="en-US" sz="1000" b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7357"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FORT WORTH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301 Commerce Street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Suite 2600 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Fort Worth, TX 76102 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+1 817.347.6600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+1 817.347.6650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HOUSTON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1221 McKinney Street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Suite 4000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Houston, TX 77010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+1 713.547.2000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+1 713.547.2600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LONDON</a:t>
                      </a:r>
                    </a:p>
                    <a:p>
                      <a:pPr>
                        <a:tabLst>
                          <a:tab pos="168275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1 New Fetter Lane </a:t>
                      </a:r>
                    </a:p>
                    <a:p>
                      <a:pPr>
                        <a:tabLst>
                          <a:tab pos="168275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London, EC4A 1AN 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168275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Kingdom</a:t>
                      </a:r>
                    </a:p>
                    <a:p>
                      <a:pPr>
                        <a:tabLst>
                          <a:tab pos="168275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+44 (020) 8734 2800</a:t>
                      </a:r>
                    </a:p>
                    <a:p>
                      <a:pPr>
                        <a:tabLst>
                          <a:tab pos="168275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+44 (020) 8734 2820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MEXICO CITY</a:t>
                      </a:r>
                    </a:p>
                    <a:p>
                      <a:pPr>
                        <a:tabLst>
                          <a:tab pos="168275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Torre Esmeralda I, Blvd.</a:t>
                      </a:r>
                    </a:p>
                    <a:p>
                      <a:pPr>
                        <a:tabLst>
                          <a:tab pos="168275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Manuel Ávila Camacho #40</a:t>
                      </a:r>
                    </a:p>
                    <a:p>
                      <a:pPr>
                        <a:tabLst>
                          <a:tab pos="168275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Despacho 1601</a:t>
                      </a:r>
                    </a:p>
                    <a:p>
                      <a:pPr>
                        <a:tabLst>
                          <a:tab pos="168275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Col. Lomas de Chapultepec, </a:t>
                      </a:r>
                    </a:p>
                    <a:p>
                      <a:pPr>
                        <a:tabLst>
                          <a:tab pos="168275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DF 11000 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168275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Mexico City,</a:t>
                      </a:r>
                      <a:r>
                        <a:rPr lang="en-US" sz="1000" b="0" baseline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Mexico</a:t>
                      </a:r>
                      <a:endParaRPr lang="en-US" sz="1000" b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tabLst>
                          <a:tab pos="168275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+52.55.5249.1800</a:t>
                      </a:r>
                    </a:p>
                    <a:p>
                      <a:pPr>
                        <a:tabLst>
                          <a:tab pos="168275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+52.55.5249.1801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68275"/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NEW YORK</a:t>
                      </a:r>
                    </a:p>
                    <a:p>
                      <a:pPr>
                        <a:tabLst>
                          <a:tab pos="168275"/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30 Rockefeller Plaza</a:t>
                      </a:r>
                    </a:p>
                    <a:p>
                      <a:pPr>
                        <a:tabLst>
                          <a:tab pos="168275"/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26th Floor</a:t>
                      </a:r>
                    </a:p>
                    <a:p>
                      <a:pPr>
                        <a:tabLst>
                          <a:tab pos="168275"/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New York, NY 10112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168275"/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>
                        <a:tabLst>
                          <a:tab pos="168275"/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+1 212.659.7300</a:t>
                      </a:r>
                    </a:p>
                    <a:p>
                      <a:pPr>
                        <a:tabLst>
                          <a:tab pos="168275"/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+1 212.918.8989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ORANGE COUNTY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600 Anton Boulevard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Suite 700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Costa Mesa, CA 92626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+1 949.202.3000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+1 949.202.3001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375"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PALO</a:t>
                      </a:r>
                      <a:r>
                        <a:rPr lang="en-US" sz="1000" b="1" baseline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ALTO</a:t>
                      </a:r>
                      <a:endParaRPr lang="en-US" sz="1000" b="1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525 University Avenue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Suite 400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Palo Alto, CA 94301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+1 650.687.8800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+1 650.687.8801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SAN ANTONIO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112 East Pecan Street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Suite 1200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San Antonio, TX 78205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+1 210.978.7000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+1 210.978.7450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SAN FRANCISCO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201 Spear Street</a:t>
                      </a:r>
                      <a:b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Suite 1700</a:t>
                      </a:r>
                      <a:b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San Francisco, CA 94105</a:t>
                      </a:r>
                      <a:b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SHANGHAI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Shanghai International 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Finance Center, Tower 2 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 3620, Level 36</a:t>
                      </a:r>
                    </a:p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8 Century Avenue, Pudong Shanghai 200120, P.R. China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+86.21.6062.6179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+86.21.6062.6347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THE WOODLANDS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10001 Woodloch</a:t>
                      </a:r>
                      <a:r>
                        <a:rPr lang="en-US" sz="1000" b="0" baseline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Forest Drive</a:t>
                      </a:r>
                      <a:endParaRPr lang="en-US" sz="1000" b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Suite 200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1000" b="0" baseline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Woodlands, TX 77380</a:t>
                      </a:r>
                      <a:endParaRPr lang="en-US" sz="1000" b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300"/>
                        </a:spcAft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	+1 713.547.2100</a:t>
                      </a:r>
                    </a:p>
                    <a:p>
                      <a:pPr>
                        <a:tabLst>
                          <a:tab pos="233363"/>
                        </a:tabLs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	+1 713.547.2101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33363"/>
                        </a:tabLst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WASHINGTON, D.C.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3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800 17th Street NW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3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Suite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3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Washington, D.C. 20006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33363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United States of America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3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	+1 202.654.4500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3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	+1 202.654.4501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676437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Lawyer Bi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37DC-FC46-4678-8D1F-FF91E9DA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F804DAF-5524-44D0-98B3-9E35C94937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02700" y="774701"/>
            <a:ext cx="2451098" cy="1225549"/>
          </a:xfrm>
          <a:solidFill>
            <a:schemeClr val="tx2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D430F18-2707-42AD-9322-D57D6CFF14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2" y="781050"/>
            <a:ext cx="6965948" cy="298372"/>
          </a:xfrm>
        </p:spPr>
        <p:txBody>
          <a:bodyPr lIns="0" rIns="0" anchor="ctr"/>
          <a:lstStyle>
            <a:lvl1pPr marL="0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chemeClr val="tx1"/>
                </a:solidFill>
              </a:defRPr>
            </a:lvl1pPr>
            <a:lvl2pPr marL="457200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2pPr>
            <a:lvl3pPr marL="79533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3pPr>
            <a:lvl4pPr marL="1084263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4pPr>
            <a:lvl5pPr marL="142398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5pPr>
          </a:lstStyle>
          <a:p>
            <a:pPr lvl="0"/>
            <a:r>
              <a:rPr lang="en-US"/>
              <a:t>CLICK TO EDIT LAWYER’S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4B1E4B2-CE24-4A99-B420-27D855C2D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2" y="1092122"/>
            <a:ext cx="6965948" cy="225464"/>
          </a:xfrm>
        </p:spPr>
        <p:txBody>
          <a:bodyPr lIns="0" rIns="0" anchor="ctr"/>
          <a:lstStyle>
            <a:lvl1pPr marL="0" indent="0">
              <a:spcBef>
                <a:spcPct val="0"/>
              </a:spcBef>
              <a:buNone/>
              <a:tabLst>
                <a:tab pos="1654175"/>
              </a:tabLst>
              <a:defRPr sz="1200" b="0" cap="all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2pPr>
            <a:lvl3pPr marL="79533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3pPr>
            <a:lvl4pPr marL="1084263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4pPr>
            <a:lvl5pPr marL="142398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5pPr>
          </a:lstStyle>
          <a:p>
            <a:pPr lvl="0"/>
            <a:r>
              <a:rPr lang="en-US"/>
              <a:t>CLICK TO EDIT LAWYER’S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87CFAA5-CE5F-4C75-94C1-DDEEC30CAE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2" y="1320799"/>
            <a:ext cx="6965948" cy="225457"/>
          </a:xfrm>
        </p:spPr>
        <p:txBody>
          <a:bodyPr lIns="0" rIns="0" anchor="ctr"/>
          <a:lstStyle>
            <a:lvl1pPr marL="0" indent="0">
              <a:spcBef>
                <a:spcPct val="0"/>
              </a:spcBef>
              <a:buNone/>
              <a:tabLst>
                <a:tab pos="1654175"/>
              </a:tabLst>
              <a:defRPr sz="1000" b="1" baseline="0">
                <a:solidFill>
                  <a:schemeClr val="tx1"/>
                </a:solidFill>
              </a:defRPr>
            </a:lvl1pPr>
            <a:lvl2pPr marL="457200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2pPr>
            <a:lvl3pPr marL="79533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3pPr>
            <a:lvl4pPr marL="1084263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4pPr>
            <a:lvl5pPr marL="142398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5pPr>
          </a:lstStyle>
          <a:p>
            <a:pPr lvl="0"/>
            <a:r>
              <a:rPr lang="en-US"/>
              <a:t>Click to edit email address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145A77D-99FE-4CB7-A448-397526275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1600200"/>
            <a:ext cx="2321983" cy="522151"/>
          </a:xfrm>
        </p:spPr>
        <p:txBody>
          <a:bodyPr lIns="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228600"/>
              </a:tabLst>
              <a:defRPr sz="900" baseline="0">
                <a:solidFill>
                  <a:srgbClr val="000000"/>
                </a:solidFill>
              </a:defRPr>
            </a:lvl1pPr>
            <a:lvl2pPr marL="457200" indent="0">
              <a:spcBef>
                <a:spcPct val="0"/>
              </a:spcBef>
              <a:buNone/>
              <a:defRPr sz="900"/>
            </a:lvl2pPr>
            <a:lvl3pPr marL="795338" indent="0">
              <a:spcBef>
                <a:spcPct val="0"/>
              </a:spcBef>
              <a:buNone/>
              <a:defRPr sz="900"/>
            </a:lvl3pPr>
            <a:lvl4pPr marL="1084263" indent="0">
              <a:spcBef>
                <a:spcPct val="0"/>
              </a:spcBef>
              <a:buNone/>
              <a:defRPr sz="900"/>
            </a:lvl4pPr>
            <a:lvl5pPr marL="1423988" indent="0">
              <a:spcBef>
                <a:spcPct val="0"/>
              </a:spcBef>
              <a:buNone/>
              <a:defRPr sz="900"/>
            </a:lvl5pPr>
          </a:lstStyle>
          <a:p>
            <a:pPr lvl="0"/>
            <a:r>
              <a:rPr lang="en-US"/>
              <a:t>Click to edit address 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327EF1-D78E-4FB6-8B9F-D0C0A8DE98A3}"/>
              </a:ext>
            </a:extLst>
          </p:cNvPr>
          <p:cNvCxnSpPr/>
          <p:nvPr userDrawn="1"/>
        </p:nvCxnSpPr>
        <p:spPr>
          <a:xfrm>
            <a:off x="838202" y="2197100"/>
            <a:ext cx="1051559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B3C419A-8831-40F0-A153-F71EC95049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9401" y="1600200"/>
            <a:ext cx="2321983" cy="522151"/>
          </a:xfrm>
        </p:spPr>
        <p:txBody>
          <a:bodyPr lIns="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900" baseline="0">
                <a:solidFill>
                  <a:srgbClr val="000000"/>
                </a:solidFill>
              </a:defRPr>
            </a:lvl1pPr>
            <a:lvl2pPr marL="457200" indent="0">
              <a:spcBef>
                <a:spcPct val="0"/>
              </a:spcBef>
              <a:buNone/>
              <a:defRPr sz="900"/>
            </a:lvl2pPr>
            <a:lvl3pPr marL="795338" indent="0">
              <a:spcBef>
                <a:spcPct val="0"/>
              </a:spcBef>
              <a:buNone/>
              <a:defRPr sz="900"/>
            </a:lvl3pPr>
            <a:lvl4pPr marL="1084263" indent="0">
              <a:spcBef>
                <a:spcPct val="0"/>
              </a:spcBef>
              <a:buNone/>
              <a:defRPr sz="900"/>
            </a:lvl4pPr>
            <a:lvl5pPr marL="1423988" indent="0">
              <a:spcBef>
                <a:spcPct val="0"/>
              </a:spcBef>
              <a:buNone/>
              <a:defRPr sz="900"/>
            </a:lvl5pPr>
          </a:lstStyle>
          <a:p>
            <a:pPr lvl="0"/>
            <a:r>
              <a:rPr lang="en-US"/>
              <a:t>Click to edit address 2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F919818-A435-430A-A34C-CCBE38D0F0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601" y="1600200"/>
            <a:ext cx="2321983" cy="522151"/>
          </a:xfrm>
        </p:spPr>
        <p:txBody>
          <a:bodyPr lIns="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900">
                <a:solidFill>
                  <a:srgbClr val="000000"/>
                </a:solidFill>
              </a:defRPr>
            </a:lvl1pPr>
            <a:lvl2pPr marL="457200" indent="0">
              <a:spcBef>
                <a:spcPct val="0"/>
              </a:spcBef>
              <a:buNone/>
              <a:defRPr sz="900"/>
            </a:lvl2pPr>
            <a:lvl3pPr marL="795338" indent="0">
              <a:spcBef>
                <a:spcPct val="0"/>
              </a:spcBef>
              <a:buNone/>
              <a:defRPr sz="900"/>
            </a:lvl3pPr>
            <a:lvl4pPr marL="1084263" indent="0">
              <a:spcBef>
                <a:spcPct val="0"/>
              </a:spcBef>
              <a:buNone/>
              <a:defRPr sz="900"/>
            </a:lvl4pPr>
            <a:lvl5pPr marL="1423988" indent="0">
              <a:spcBef>
                <a:spcPct val="0"/>
              </a:spcBef>
              <a:buNone/>
              <a:defRPr sz="900"/>
            </a:lvl5pPr>
          </a:lstStyle>
          <a:p>
            <a:pPr lvl="0"/>
            <a:r>
              <a:rPr lang="en-US"/>
              <a:t>Click to edit address 3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30E6B5EA-1F20-472C-9298-BC03DC3482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22599" y="2255520"/>
            <a:ext cx="8331199" cy="3840480"/>
          </a:xfrm>
        </p:spPr>
        <p:txBody>
          <a:bodyPr lIns="0" rIns="0" numCol="2" spcCol="320040"/>
          <a:lstStyle>
            <a:lvl1pPr marL="0" indent="0">
              <a:spcAft>
                <a:spcPts val="600"/>
              </a:spcAft>
              <a:buFont typeface="Arial" panose="020b0604020202020204" pitchFamily="34" charset="0"/>
              <a:buNone/>
              <a:defRPr sz="1100">
                <a:solidFill>
                  <a:srgbClr val="000000"/>
                </a:solidFill>
              </a:defRPr>
            </a:lvl1pPr>
            <a:lvl2pPr marL="279400" indent="-104775">
              <a:buFont typeface="Arial" panose="020b0604020202020204" pitchFamily="34" charset="0"/>
              <a:buChar char="•"/>
              <a:defRPr sz="11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1084263" indent="0">
              <a:buFont typeface="Arial" panose="020b0604020202020204" pitchFamily="34" charset="0"/>
              <a:buNone/>
              <a:defRPr/>
            </a:lvl4pPr>
            <a:lvl5pPr marL="1423988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lawyer’s bio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813DE25B-729E-4453-AF27-4C117F186E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2" y="2255520"/>
            <a:ext cx="1905000" cy="3840480"/>
          </a:xfrm>
          <a:solidFill>
            <a:schemeClr val="tx2">
              <a:lumMod val="20000"/>
              <a:lumOff val="80000"/>
            </a:schemeClr>
          </a:solidFill>
        </p:spPr>
        <p:txBody>
          <a:bodyPr lIns="137160" tIns="137160" rIns="109728" bIns="109728"/>
          <a:lstStyle>
            <a:lvl1pPr marL="0" inden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b="1" baseline="0">
                <a:solidFill>
                  <a:schemeClr val="tx1"/>
                </a:solidFill>
              </a:defRPr>
            </a:lvl1pPr>
            <a:lvl2pPr marL="231775" indent="-122238">
              <a:spcBef>
                <a:spcPct val="0"/>
              </a:spcBef>
              <a:spcAft>
                <a:spcPts val="200"/>
              </a:spcAft>
              <a:defRPr sz="900">
                <a:solidFill>
                  <a:srgbClr val="000000"/>
                </a:solidFill>
              </a:defRPr>
            </a:lvl2pPr>
            <a:lvl3pPr marL="347663" indent="-119063">
              <a:spcBef>
                <a:spcPct val="0"/>
              </a:spcBef>
              <a:defRPr sz="900">
                <a:solidFill>
                  <a:srgbClr val="000000"/>
                </a:solidFill>
              </a:defRPr>
            </a:lvl3pPr>
            <a:lvl4pPr marL="342900" indent="-114300">
              <a:spcBef>
                <a:spcPct val="0"/>
              </a:spcBef>
              <a:tabLst>
                <a:tab pos="347663"/>
              </a:tabLst>
              <a:defRPr sz="900">
                <a:solidFill>
                  <a:srgbClr val="000000"/>
                </a:solidFill>
              </a:defRPr>
            </a:lvl4pPr>
            <a:lvl5pPr marL="342900" indent="-114300">
              <a:spcBef>
                <a:spcPct val="0"/>
              </a:spcBef>
              <a:tabLst>
                <a:tab pos="631825"/>
              </a:tabLst>
              <a:defRPr sz="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SIDEBAR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D04787-326E-43D0-B300-EFB5EFBE138E}"/>
              </a:ext>
            </a:extLst>
          </p:cNvPr>
          <p:cNvSpPr/>
          <p:nvPr userDrawn="1"/>
        </p:nvSpPr>
        <p:spPr>
          <a:xfrm>
            <a:off x="8811904" y="774701"/>
            <a:ext cx="141027" cy="1231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07617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Lawyer Bi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37DC-FC46-4678-8D1F-FF91E9DA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F804DAF-5524-44D0-98B3-9E35C94937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02700" y="774701"/>
            <a:ext cx="2451098" cy="1225549"/>
          </a:xfrm>
          <a:solidFill>
            <a:schemeClr val="tx2">
              <a:lumMod val="20000"/>
              <a:lumOff val="80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050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D430F18-2707-42AD-9322-D57D6CFF14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2" y="781050"/>
            <a:ext cx="6965948" cy="298372"/>
          </a:xfrm>
        </p:spPr>
        <p:txBody>
          <a:bodyPr lIns="0" rIns="0" anchor="ctr"/>
          <a:lstStyle>
            <a:lvl1pPr marL="0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chemeClr val="tx1"/>
                </a:solidFill>
              </a:defRPr>
            </a:lvl1pPr>
            <a:lvl2pPr marL="457200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2pPr>
            <a:lvl3pPr marL="79533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3pPr>
            <a:lvl4pPr marL="1084263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4pPr>
            <a:lvl5pPr marL="142398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5pPr>
          </a:lstStyle>
          <a:p>
            <a:pPr lvl="0"/>
            <a:r>
              <a:rPr lang="en-US"/>
              <a:t>CLICK TO EDIT LAWYER’S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4B1E4B2-CE24-4A99-B420-27D855C2D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2" y="1092122"/>
            <a:ext cx="6965948" cy="225464"/>
          </a:xfrm>
        </p:spPr>
        <p:txBody>
          <a:bodyPr lIns="0" rIns="0" anchor="ctr"/>
          <a:lstStyle>
            <a:lvl1pPr marL="0" indent="0">
              <a:spcBef>
                <a:spcPct val="0"/>
              </a:spcBef>
              <a:buNone/>
              <a:tabLst>
                <a:tab pos="1654175"/>
              </a:tabLst>
              <a:defRPr sz="1200" b="0" cap="all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2pPr>
            <a:lvl3pPr marL="79533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3pPr>
            <a:lvl4pPr marL="1084263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4pPr>
            <a:lvl5pPr marL="142398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5pPr>
          </a:lstStyle>
          <a:p>
            <a:pPr lvl="0"/>
            <a:r>
              <a:rPr lang="en-US"/>
              <a:t>CLICK TO EDIT LAWYER’S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87CFAA5-CE5F-4C75-94C1-DDEEC30CAE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2" y="1320799"/>
            <a:ext cx="6965948" cy="225457"/>
          </a:xfrm>
        </p:spPr>
        <p:txBody>
          <a:bodyPr lIns="0" rIns="0" anchor="ctr"/>
          <a:lstStyle>
            <a:lvl1pPr marL="0" indent="0">
              <a:spcBef>
                <a:spcPct val="0"/>
              </a:spcBef>
              <a:buNone/>
              <a:tabLst>
                <a:tab pos="1654175"/>
              </a:tabLst>
              <a:defRPr sz="1000" b="1" baseline="0">
                <a:solidFill>
                  <a:schemeClr val="tx1"/>
                </a:solidFill>
              </a:defRPr>
            </a:lvl1pPr>
            <a:lvl2pPr marL="457200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2pPr>
            <a:lvl3pPr marL="79533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3pPr>
            <a:lvl4pPr marL="1084263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4pPr>
            <a:lvl5pPr marL="1423988" indent="0">
              <a:spcBef>
                <a:spcPct val="0"/>
              </a:spcBef>
              <a:buNone/>
              <a:tabLst>
                <a:tab pos="1654175"/>
              </a:tabLst>
              <a:defRPr sz="1600" b="1">
                <a:solidFill>
                  <a:srgbClr val="6B0B1A"/>
                </a:solidFill>
              </a:defRPr>
            </a:lvl5pPr>
          </a:lstStyle>
          <a:p>
            <a:pPr lvl="0"/>
            <a:r>
              <a:rPr lang="en-US"/>
              <a:t>Click to edit email address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145A77D-99FE-4CB7-A448-397526275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1600200"/>
            <a:ext cx="2321983" cy="522151"/>
          </a:xfrm>
        </p:spPr>
        <p:txBody>
          <a:bodyPr lIns="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tabLst>
                <a:tab pos="228600"/>
              </a:tabLst>
              <a:defRPr sz="900" baseline="0">
                <a:solidFill>
                  <a:srgbClr val="000000"/>
                </a:solidFill>
              </a:defRPr>
            </a:lvl1pPr>
            <a:lvl2pPr marL="457200" indent="0">
              <a:spcBef>
                <a:spcPct val="0"/>
              </a:spcBef>
              <a:buNone/>
              <a:defRPr sz="900"/>
            </a:lvl2pPr>
            <a:lvl3pPr marL="795338" indent="0">
              <a:spcBef>
                <a:spcPct val="0"/>
              </a:spcBef>
              <a:buNone/>
              <a:defRPr sz="900"/>
            </a:lvl3pPr>
            <a:lvl4pPr marL="1084263" indent="0">
              <a:spcBef>
                <a:spcPct val="0"/>
              </a:spcBef>
              <a:buNone/>
              <a:defRPr sz="900"/>
            </a:lvl4pPr>
            <a:lvl5pPr marL="1423988" indent="0">
              <a:spcBef>
                <a:spcPct val="0"/>
              </a:spcBef>
              <a:buNone/>
              <a:defRPr sz="900"/>
            </a:lvl5pPr>
          </a:lstStyle>
          <a:p>
            <a:pPr lvl="0"/>
            <a:r>
              <a:rPr lang="en-US"/>
              <a:t>Click to edit address 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327EF1-D78E-4FB6-8B9F-D0C0A8DE98A3}"/>
              </a:ext>
            </a:extLst>
          </p:cNvPr>
          <p:cNvCxnSpPr/>
          <p:nvPr userDrawn="1"/>
        </p:nvCxnSpPr>
        <p:spPr>
          <a:xfrm>
            <a:off x="838202" y="2197100"/>
            <a:ext cx="1051559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B3C419A-8831-40F0-A153-F71EC95049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9401" y="1600200"/>
            <a:ext cx="2321983" cy="522151"/>
          </a:xfrm>
        </p:spPr>
        <p:txBody>
          <a:bodyPr lIns="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900" baseline="0">
                <a:solidFill>
                  <a:srgbClr val="000000"/>
                </a:solidFill>
              </a:defRPr>
            </a:lvl1pPr>
            <a:lvl2pPr marL="457200" indent="0">
              <a:spcBef>
                <a:spcPct val="0"/>
              </a:spcBef>
              <a:buNone/>
              <a:defRPr sz="900"/>
            </a:lvl2pPr>
            <a:lvl3pPr marL="795338" indent="0">
              <a:spcBef>
                <a:spcPct val="0"/>
              </a:spcBef>
              <a:buNone/>
              <a:defRPr sz="900"/>
            </a:lvl3pPr>
            <a:lvl4pPr marL="1084263" indent="0">
              <a:spcBef>
                <a:spcPct val="0"/>
              </a:spcBef>
              <a:buNone/>
              <a:defRPr sz="900"/>
            </a:lvl4pPr>
            <a:lvl5pPr marL="1423988" indent="0">
              <a:spcBef>
                <a:spcPct val="0"/>
              </a:spcBef>
              <a:buNone/>
              <a:defRPr sz="900"/>
            </a:lvl5pPr>
          </a:lstStyle>
          <a:p>
            <a:pPr lvl="0"/>
            <a:r>
              <a:rPr lang="en-US"/>
              <a:t>Click to edit address 2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F919818-A435-430A-A34C-CCBE38D0F0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601" y="1600200"/>
            <a:ext cx="2321983" cy="522151"/>
          </a:xfrm>
        </p:spPr>
        <p:txBody>
          <a:bodyPr lIns="0" rIns="0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900">
                <a:solidFill>
                  <a:srgbClr val="000000"/>
                </a:solidFill>
              </a:defRPr>
            </a:lvl1pPr>
            <a:lvl2pPr marL="457200" indent="0">
              <a:spcBef>
                <a:spcPct val="0"/>
              </a:spcBef>
              <a:buNone/>
              <a:defRPr sz="900"/>
            </a:lvl2pPr>
            <a:lvl3pPr marL="795338" indent="0">
              <a:spcBef>
                <a:spcPct val="0"/>
              </a:spcBef>
              <a:buNone/>
              <a:defRPr sz="900"/>
            </a:lvl3pPr>
            <a:lvl4pPr marL="1084263" indent="0">
              <a:spcBef>
                <a:spcPct val="0"/>
              </a:spcBef>
              <a:buNone/>
              <a:defRPr sz="900"/>
            </a:lvl4pPr>
            <a:lvl5pPr marL="1423988" indent="0">
              <a:spcBef>
                <a:spcPct val="0"/>
              </a:spcBef>
              <a:buNone/>
              <a:defRPr sz="900"/>
            </a:lvl5pPr>
          </a:lstStyle>
          <a:p>
            <a:pPr lvl="0"/>
            <a:r>
              <a:rPr lang="en-US"/>
              <a:t>Click to edit address 3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30E6B5EA-1F20-472C-9298-BC03DC3482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3407" y="2255520"/>
            <a:ext cx="6400391" cy="3840480"/>
          </a:xfrm>
        </p:spPr>
        <p:txBody>
          <a:bodyPr lIns="0" rIns="0" numCol="2" spcCol="320040"/>
          <a:lstStyle>
            <a:lvl1pPr marL="0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rgbClr val="000000"/>
                </a:solidFill>
              </a:defRPr>
            </a:lvl1pPr>
            <a:lvl2pPr marL="279400" indent="-104775">
              <a:buFont typeface="Arial" panose="020b0604020202020204" pitchFamily="34" charset="0"/>
              <a:buChar char="•"/>
              <a:defRPr sz="11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1084263" indent="0">
              <a:buFont typeface="Arial" panose="020b0604020202020204" pitchFamily="34" charset="0"/>
              <a:buNone/>
              <a:defRPr/>
            </a:lvl4pPr>
            <a:lvl5pPr marL="1423988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lawyer’s bio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813DE25B-729E-4453-AF27-4C117F186E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2" y="2255520"/>
            <a:ext cx="1905000" cy="3840480"/>
          </a:xfrm>
          <a:solidFill>
            <a:schemeClr val="tx2">
              <a:lumMod val="20000"/>
              <a:lumOff val="80000"/>
            </a:schemeClr>
          </a:solidFill>
        </p:spPr>
        <p:txBody>
          <a:bodyPr lIns="137160" tIns="137160" rIns="109728" bIns="109728"/>
          <a:lstStyle>
            <a:lvl1pPr marL="0" inden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b="1" baseline="0">
                <a:solidFill>
                  <a:schemeClr val="tx1"/>
                </a:solidFill>
              </a:defRPr>
            </a:lvl1pPr>
            <a:lvl2pPr marL="231775" indent="-122238">
              <a:spcBef>
                <a:spcPct val="0"/>
              </a:spcBef>
              <a:spcAft>
                <a:spcPts val="200"/>
              </a:spcAft>
              <a:defRPr sz="900">
                <a:solidFill>
                  <a:srgbClr val="000000"/>
                </a:solidFill>
              </a:defRPr>
            </a:lvl2pPr>
            <a:lvl3pPr marL="347663" indent="-119063">
              <a:spcBef>
                <a:spcPct val="0"/>
              </a:spcBef>
              <a:defRPr sz="900">
                <a:solidFill>
                  <a:srgbClr val="000000"/>
                </a:solidFill>
              </a:defRPr>
            </a:lvl3pPr>
            <a:lvl4pPr marL="342900" indent="-114300">
              <a:spcBef>
                <a:spcPct val="0"/>
              </a:spcBef>
              <a:tabLst>
                <a:tab pos="347663"/>
              </a:tabLst>
              <a:defRPr sz="900">
                <a:solidFill>
                  <a:srgbClr val="000000"/>
                </a:solidFill>
              </a:defRPr>
            </a:lvl4pPr>
            <a:lvl5pPr marL="342900" indent="-114300">
              <a:spcBef>
                <a:spcPct val="0"/>
              </a:spcBef>
              <a:tabLst>
                <a:tab pos="631825"/>
              </a:tabLst>
              <a:defRPr sz="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SIDEBAR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D04787-326E-43D0-B300-EFB5EFBE138E}"/>
              </a:ext>
            </a:extLst>
          </p:cNvPr>
          <p:cNvSpPr/>
          <p:nvPr userDrawn="1"/>
        </p:nvSpPr>
        <p:spPr>
          <a:xfrm>
            <a:off x="8811904" y="774701"/>
            <a:ext cx="141027" cy="1231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1C9B9A9F-E338-4B8A-9352-E3EF030471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58521" y="2255520"/>
            <a:ext cx="1905000" cy="384048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37160" tIns="137160" rIns="109728" bIns="109728"/>
          <a:lstStyle>
            <a:lvl1pPr marL="0" inden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b="1" baseline="0">
                <a:solidFill>
                  <a:schemeClr val="tx1"/>
                </a:solidFill>
              </a:defRPr>
            </a:lvl1pPr>
            <a:lvl2pPr marL="231775" indent="-122238">
              <a:spcBef>
                <a:spcPct val="0"/>
              </a:spcBef>
              <a:spcAft>
                <a:spcPts val="200"/>
              </a:spcAft>
              <a:defRPr sz="900">
                <a:solidFill>
                  <a:srgbClr val="000000"/>
                </a:solidFill>
              </a:defRPr>
            </a:lvl2pPr>
            <a:lvl3pPr marL="347663" indent="-119063">
              <a:spcBef>
                <a:spcPct val="0"/>
              </a:spcBef>
              <a:defRPr sz="900">
                <a:solidFill>
                  <a:srgbClr val="000000"/>
                </a:solidFill>
              </a:defRPr>
            </a:lvl3pPr>
            <a:lvl4pPr marL="342900" indent="-114300">
              <a:spcBef>
                <a:spcPct val="0"/>
              </a:spcBef>
              <a:tabLst>
                <a:tab pos="347663"/>
              </a:tabLst>
              <a:defRPr sz="900">
                <a:solidFill>
                  <a:srgbClr val="000000"/>
                </a:solidFill>
              </a:defRPr>
            </a:lvl4pPr>
            <a:lvl5pPr marL="342900" indent="-114300">
              <a:spcBef>
                <a:spcPct val="0"/>
              </a:spcBef>
              <a:tabLst>
                <a:tab pos="631825"/>
              </a:tabLst>
              <a:defRPr sz="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SIDEBAR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14258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81354B5-A371-48A6-8A29-BDD3443F3A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6475" y="415325"/>
            <a:ext cx="5837538" cy="5835725"/>
          </a:xfrm>
          <a:custGeom>
            <a:gdLst>
              <a:gd name="connsiteX0" fmla="*/ 0 w 5837538"/>
              <a:gd name="connsiteY0" fmla="*/ 0 h 5835725"/>
              <a:gd name="connsiteX1" fmla="*/ 5837538 w 5837538"/>
              <a:gd name="connsiteY1" fmla="*/ 0 h 5835725"/>
              <a:gd name="connsiteX2" fmla="*/ 5837538 w 5837538"/>
              <a:gd name="connsiteY2" fmla="*/ 5457558 h 5835725"/>
              <a:gd name="connsiteX3" fmla="*/ 3702588 w 5837538"/>
              <a:gd name="connsiteY3" fmla="*/ 5835725 h 5835725"/>
              <a:gd name="connsiteX4" fmla="*/ 0 w 5837538"/>
              <a:gd name="connsiteY4" fmla="*/ 5835725 h 5835725"/>
              <a:gd name="connsiteX5" fmla="*/ 0 w 5837538"/>
              <a:gd name="connsiteY5" fmla="*/ 4392464 h 5835725"/>
              <a:gd name="connsiteX6" fmla="*/ 879895 w 5837538"/>
              <a:gd name="connsiteY6" fmla="*/ 4392464 h 5835725"/>
              <a:gd name="connsiteX7" fmla="*/ 879895 w 5837538"/>
              <a:gd name="connsiteY7" fmla="*/ 1143181 h 5835725"/>
              <a:gd name="connsiteX8" fmla="*/ 0 w 5837538"/>
              <a:gd name="connsiteY8" fmla="*/ 1143181 h 58357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7538" h="5835725">
                <a:moveTo>
                  <a:pt x="0" y="0"/>
                </a:moveTo>
                <a:lnTo>
                  <a:pt x="5837538" y="0"/>
                </a:lnTo>
                <a:lnTo>
                  <a:pt x="5837538" y="5457558"/>
                </a:lnTo>
                <a:lnTo>
                  <a:pt x="3702588" y="5835725"/>
                </a:lnTo>
                <a:lnTo>
                  <a:pt x="0" y="5835725"/>
                </a:lnTo>
                <a:lnTo>
                  <a:pt x="0" y="4392464"/>
                </a:lnTo>
                <a:lnTo>
                  <a:pt x="879895" y="4392464"/>
                </a:lnTo>
                <a:lnTo>
                  <a:pt x="879895" y="1143181"/>
                </a:lnTo>
                <a:lnTo>
                  <a:pt x="0" y="11431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058FAB-D0B1-4164-AE99-CBAFB6B59AA8}"/>
              </a:ext>
            </a:extLst>
          </p:cNvPr>
          <p:cNvSpPr/>
          <p:nvPr userDrawn="1"/>
        </p:nvSpPr>
        <p:spPr>
          <a:xfrm>
            <a:off x="0" y="1558506"/>
            <a:ext cx="6826370" cy="32492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DD8D0F4-3CFC-4204-975E-9FBF80FE959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245796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Lawyer Name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19CC10-68EC-408B-A1A0-1E1C64B54104}"/>
              </a:ext>
            </a:extLst>
          </p:cNvPr>
          <p:cNvSpPr/>
          <p:nvPr userDrawn="1"/>
        </p:nvSpPr>
        <p:spPr>
          <a:xfrm>
            <a:off x="948906" y="5699821"/>
            <a:ext cx="644105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2">
            <a:extLst>
              <a:ext uri="{FF2B5EF4-FFF2-40B4-BE49-F238E27FC236}">
                <a16:creationId xmlns:a16="http://schemas.microsoft.com/office/drawing/2014/main" id="{7ED1756F-EE77-4AEC-89C4-0B41EEBBB65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5847081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FF92DEE-0E0B-4AAD-842E-589F6964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55" y="2612137"/>
            <a:ext cx="5555512" cy="1428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2">
            <a:extLst>
              <a:ext uri="{FF2B5EF4-FFF2-40B4-BE49-F238E27FC236}">
                <a16:creationId xmlns:a16="http://schemas.microsoft.com/office/drawing/2014/main" id="{BE66B825-89FD-42BE-9763-D62D00787C0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2255" y="1986053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all" spc="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PRACTICE GROUP</a:t>
            </a:r>
          </a:p>
        </p:txBody>
      </p:sp>
    </p:spTree>
    <p:extLst>
      <p:ext uri="{BB962C8B-B14F-4D97-AF65-F5344CB8AC3E}">
        <p14:creationId xmlns:p14="http://schemas.microsoft.com/office/powerpoint/2010/main" val="560438433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Lawyer Bio (Second Page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37DC-FC46-4678-8D1F-FF91E9DA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30E6B5EA-1F20-472C-9298-BC03DC3482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22599" y="1022350"/>
            <a:ext cx="8331199" cy="5073650"/>
          </a:xfrm>
        </p:spPr>
        <p:txBody>
          <a:bodyPr lIns="0" rIns="0" numCol="2" spcCol="320040"/>
          <a:lstStyle>
            <a:lvl1pPr marL="0" indent="0">
              <a:spcAft>
                <a:spcPts val="600"/>
              </a:spcAft>
              <a:buFont typeface="Arial" panose="020b0604020202020204" pitchFamily="34" charset="0"/>
              <a:buNone/>
              <a:defRPr sz="1100">
                <a:solidFill>
                  <a:srgbClr val="000000"/>
                </a:solidFill>
              </a:defRPr>
            </a:lvl1pPr>
            <a:lvl2pPr marL="279400" indent="-104775">
              <a:buFont typeface="Arial" panose="020b0604020202020204" pitchFamily="34" charset="0"/>
              <a:buChar char="•"/>
              <a:defRPr sz="11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1084263" indent="0">
              <a:buFont typeface="Arial" panose="020b0604020202020204" pitchFamily="34" charset="0"/>
              <a:buNone/>
              <a:defRPr/>
            </a:lvl4pPr>
            <a:lvl5pPr marL="1423988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lawyer’s bio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813DE25B-729E-4453-AF27-4C117F186E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2" y="1022350"/>
            <a:ext cx="1905000" cy="5073650"/>
          </a:xfrm>
          <a:solidFill>
            <a:schemeClr val="tx2">
              <a:lumMod val="20000"/>
              <a:lumOff val="80000"/>
            </a:schemeClr>
          </a:solidFill>
        </p:spPr>
        <p:txBody>
          <a:bodyPr lIns="137160" tIns="137160" rIns="109728" bIns="109728"/>
          <a:lstStyle>
            <a:lvl1pPr marL="0" inden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b="1" baseline="0">
                <a:solidFill>
                  <a:schemeClr val="tx1"/>
                </a:solidFill>
              </a:defRPr>
            </a:lvl1pPr>
            <a:lvl2pPr marL="231775" indent="-122238">
              <a:spcBef>
                <a:spcPct val="0"/>
              </a:spcBef>
              <a:spcAft>
                <a:spcPts val="200"/>
              </a:spcAft>
              <a:defRPr sz="900">
                <a:solidFill>
                  <a:srgbClr val="000000"/>
                </a:solidFill>
              </a:defRPr>
            </a:lvl2pPr>
            <a:lvl3pPr marL="347663" indent="-119063">
              <a:spcBef>
                <a:spcPct val="0"/>
              </a:spcBef>
              <a:defRPr sz="900">
                <a:solidFill>
                  <a:srgbClr val="000000"/>
                </a:solidFill>
              </a:defRPr>
            </a:lvl3pPr>
            <a:lvl4pPr marL="342900" indent="-114300">
              <a:spcBef>
                <a:spcPct val="0"/>
              </a:spcBef>
              <a:tabLst>
                <a:tab pos="347663"/>
              </a:tabLst>
              <a:defRPr sz="900">
                <a:solidFill>
                  <a:srgbClr val="000000"/>
                </a:solidFill>
              </a:defRPr>
            </a:lvl4pPr>
            <a:lvl5pPr marL="342900" indent="-114300">
              <a:spcBef>
                <a:spcPct val="0"/>
              </a:spcBef>
              <a:tabLst>
                <a:tab pos="631825"/>
              </a:tabLst>
              <a:defRPr sz="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SIDEBAR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632854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Lawyer Bio (Second Page) No Sideba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37DC-FC46-4678-8D1F-FF91E9DA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30E6B5EA-1F20-472C-9298-BC03DC3482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053" y="1022350"/>
            <a:ext cx="10512746" cy="5073650"/>
          </a:xfrm>
        </p:spPr>
        <p:txBody>
          <a:bodyPr lIns="0" rIns="0" numCol="2" spcCol="320040"/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rgbClr val="000000"/>
                </a:solidFill>
              </a:defRPr>
            </a:lvl1pPr>
            <a:lvl2pPr marL="279400" indent="-104775">
              <a:buFont typeface="Arial" panose="020b0604020202020204" pitchFamily="34" charset="0"/>
              <a:buChar char="•"/>
              <a:defRPr sz="11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1084263" indent="0">
              <a:buFont typeface="Arial" panose="020b0604020202020204" pitchFamily="34" charset="0"/>
              <a:buNone/>
              <a:defRPr/>
            </a:lvl4pPr>
            <a:lvl5pPr marL="1423988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lawyer’s bio</a:t>
            </a:r>
          </a:p>
        </p:txBody>
      </p:sp>
    </p:spTree>
    <p:extLst>
      <p:ext uri="{BB962C8B-B14F-4D97-AF65-F5344CB8AC3E}">
        <p14:creationId xmlns:p14="http://schemas.microsoft.com/office/powerpoint/2010/main" val="4031192197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8A2E37-2A97-4253-8A71-CF6C6185AEE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871889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AC38B1-9D6F-4F10-B1A0-03BA36616BBA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C61CB-D1B0-4F63-852F-B8CDFF96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37DC-FC46-4678-8D1F-FF91E9DA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4331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9B75B2-6E5E-4E4A-81C1-54722A9D9EB3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C61CB-D1B0-4F63-852F-B8CDFF96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37DC-FC46-4678-8D1F-FF91E9DA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6502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554BE2-9DEB-4192-A2FC-3A340883741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46" y="2476500"/>
            <a:ext cx="6578108" cy="1262572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2FAD4538-E6C0-4130-8563-5A0CE1C7B4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77000"/>
            <a:ext cx="3200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438912" tIns="0" rIns="0" bIns="91440" anchor="b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/>
              </a:defRPr>
            </a:lvl2pPr>
            <a:lvl3pPr>
              <a:defRPr>
                <a:solidFill>
                  <a:schemeClr val="tx1"/>
                </a:solidFill>
                <a:latin typeface="Arial"/>
              </a:defRPr>
            </a:lvl3pPr>
            <a:lvl4pPr>
              <a:defRPr>
                <a:solidFill>
                  <a:schemeClr val="tx1"/>
                </a:solidFill>
                <a:latin typeface="Arial"/>
              </a:defRPr>
            </a:lvl4pPr>
            <a:lvl5pPr>
              <a:defRPr>
                <a:solidFill>
                  <a:schemeClr val="tx1"/>
                </a:solidFill>
                <a:latin typeface="Arial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aseline="0">
                <a:solidFill>
                  <a:schemeClr val="tx1"/>
                </a:solidFill>
                <a:ea typeface="ＭＳ Ｐゴシック" pitchFamily="1" charset="-128"/>
                <a:cs typeface="+mn-cs"/>
              </a:rPr>
              <a:t>© 2021 Haynes and Boone, LLP</a:t>
            </a:r>
          </a:p>
        </p:txBody>
      </p:sp>
    </p:spTree>
    <p:extLst>
      <p:ext uri="{BB962C8B-B14F-4D97-AF65-F5344CB8AC3E}">
        <p14:creationId xmlns:p14="http://schemas.microsoft.com/office/powerpoint/2010/main" val="229487065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Clos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554BE2-9DEB-4192-A2FC-3A340883741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46" y="2476500"/>
            <a:ext cx="6578108" cy="1262572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2FAD4538-E6C0-4130-8563-5A0CE1C7B4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77000"/>
            <a:ext cx="3200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438912" tIns="0" rIns="0" bIns="91440" anchor="b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/>
              </a:defRPr>
            </a:lvl2pPr>
            <a:lvl3pPr>
              <a:defRPr>
                <a:solidFill>
                  <a:schemeClr val="tx1"/>
                </a:solidFill>
                <a:latin typeface="Arial"/>
              </a:defRPr>
            </a:lvl3pPr>
            <a:lvl4pPr>
              <a:defRPr>
                <a:solidFill>
                  <a:schemeClr val="tx1"/>
                </a:solidFill>
                <a:latin typeface="Arial"/>
              </a:defRPr>
            </a:lvl4pPr>
            <a:lvl5pPr>
              <a:defRPr>
                <a:solidFill>
                  <a:schemeClr val="tx1"/>
                </a:solidFill>
                <a:latin typeface="Arial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aseline="0">
                <a:solidFill>
                  <a:schemeClr val="tx1"/>
                </a:solidFill>
                <a:ea typeface="ＭＳ Ｐゴシック" pitchFamily="1" charset="-128"/>
                <a:cs typeface="+mn-cs"/>
              </a:rPr>
              <a:t>© 2021 Haynes and Boone, LLP</a:t>
            </a:r>
          </a:p>
        </p:txBody>
      </p:sp>
    </p:spTree>
    <p:extLst>
      <p:ext uri="{BB962C8B-B14F-4D97-AF65-F5344CB8AC3E}">
        <p14:creationId xmlns:p14="http://schemas.microsoft.com/office/powerpoint/2010/main" val="3279217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2_Clos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554BE2-9DEB-4192-A2FC-3A340883741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70" y="2476500"/>
            <a:ext cx="5973460" cy="1262572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2FAD4538-E6C0-4130-8563-5A0CE1C7B4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77000"/>
            <a:ext cx="3200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438912" tIns="0" rIns="0" bIns="91440" anchor="b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/>
              </a:defRPr>
            </a:lvl2pPr>
            <a:lvl3pPr>
              <a:defRPr>
                <a:solidFill>
                  <a:schemeClr val="tx1"/>
                </a:solidFill>
                <a:latin typeface="Arial"/>
              </a:defRPr>
            </a:lvl3pPr>
            <a:lvl4pPr>
              <a:defRPr>
                <a:solidFill>
                  <a:schemeClr val="tx1"/>
                </a:solidFill>
                <a:latin typeface="Arial"/>
              </a:defRPr>
            </a:lvl4pPr>
            <a:lvl5pPr>
              <a:defRPr>
                <a:solidFill>
                  <a:schemeClr val="tx1"/>
                </a:solidFill>
                <a:latin typeface="Arial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aseline="0">
                <a:solidFill>
                  <a:schemeClr val="tx1"/>
                </a:solidFill>
                <a:ea typeface="ＭＳ Ｐゴシック" pitchFamily="1" charset="-128"/>
                <a:cs typeface="+mn-cs"/>
              </a:rPr>
              <a:t>© 2021 Haynes and Boone, LLP</a:t>
            </a:r>
          </a:p>
        </p:txBody>
      </p:sp>
    </p:spTree>
    <p:extLst>
      <p:ext uri="{BB962C8B-B14F-4D97-AF65-F5344CB8AC3E}">
        <p14:creationId xmlns:p14="http://schemas.microsoft.com/office/powerpoint/2010/main" val="219657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Content with Sidebar v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59759"/>
            <a:ext cx="10515600" cy="558055"/>
          </a:xfrm>
        </p:spPr>
        <p:txBody>
          <a:bodyPr>
            <a:normAutofit/>
          </a:bodyPr>
          <a:lstStyle>
            <a:lvl1pPr>
              <a:defRPr sz="2000" b="1" cap="all" baseline="0"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42347"/>
            <a:ext cx="6386846" cy="317742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E86547-CF03-4FAE-91FC-29209F453F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2149" y="3620751"/>
            <a:ext cx="3399391" cy="196370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904899-AEE3-424E-BE69-7D03AB7015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2149" y="1699841"/>
            <a:ext cx="3289226" cy="292099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Sidebar Headline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3C597B-A4BC-4BC2-8E36-4B610B410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2149" y="2336803"/>
            <a:ext cx="3289226" cy="1384334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Sidebar Content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C810DB-6930-4CC5-9BCF-716C99CF0E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7868" y="1590209"/>
            <a:ext cx="6386846" cy="85612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Large Text</a:t>
            </a:r>
          </a:p>
        </p:txBody>
      </p:sp>
    </p:spTree>
    <p:extLst>
      <p:ext uri="{BB962C8B-B14F-4D97-AF65-F5344CB8AC3E}">
        <p14:creationId xmlns:p14="http://schemas.microsoft.com/office/powerpoint/2010/main" val="3950373077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3_Clos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554BE2-9DEB-4192-A2FC-3A340883741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46" y="2476500"/>
            <a:ext cx="6578108" cy="1262572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2FAD4538-E6C0-4130-8563-5A0CE1C7B4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77000"/>
            <a:ext cx="3200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438912" tIns="0" rIns="0" bIns="91440" anchor="b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/>
              </a:defRPr>
            </a:lvl2pPr>
            <a:lvl3pPr>
              <a:defRPr>
                <a:solidFill>
                  <a:schemeClr val="tx1"/>
                </a:solidFill>
                <a:latin typeface="Arial"/>
              </a:defRPr>
            </a:lvl3pPr>
            <a:lvl4pPr>
              <a:defRPr>
                <a:solidFill>
                  <a:schemeClr val="tx1"/>
                </a:solidFill>
                <a:latin typeface="Arial"/>
              </a:defRPr>
            </a:lvl4pPr>
            <a:lvl5pPr>
              <a:defRPr>
                <a:solidFill>
                  <a:schemeClr val="tx1"/>
                </a:solidFill>
                <a:latin typeface="Arial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aseline="0">
                <a:solidFill>
                  <a:schemeClr val="tx1"/>
                </a:solidFill>
                <a:ea typeface="ＭＳ Ｐゴシック" pitchFamily="1" charset="-128"/>
                <a:cs typeface="+mn-cs"/>
              </a:rPr>
              <a:t>© 2021 Haynes and Boone, LLP</a:t>
            </a:r>
          </a:p>
        </p:txBody>
      </p:sp>
    </p:spTree>
    <p:extLst>
      <p:ext uri="{BB962C8B-B14F-4D97-AF65-F5344CB8AC3E}">
        <p14:creationId xmlns:p14="http://schemas.microsoft.com/office/powerpoint/2010/main" val="87301145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81354B5-A371-48A6-8A29-BDD3443F3A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6475" y="415325"/>
            <a:ext cx="5837538" cy="5835725"/>
          </a:xfrm>
          <a:custGeom>
            <a:gdLst>
              <a:gd name="connsiteX0" fmla="*/ 0 w 5837538"/>
              <a:gd name="connsiteY0" fmla="*/ 0 h 5835725"/>
              <a:gd name="connsiteX1" fmla="*/ 5837538 w 5837538"/>
              <a:gd name="connsiteY1" fmla="*/ 0 h 5835725"/>
              <a:gd name="connsiteX2" fmla="*/ 5837538 w 5837538"/>
              <a:gd name="connsiteY2" fmla="*/ 5457558 h 5835725"/>
              <a:gd name="connsiteX3" fmla="*/ 3702588 w 5837538"/>
              <a:gd name="connsiteY3" fmla="*/ 5835725 h 5835725"/>
              <a:gd name="connsiteX4" fmla="*/ 0 w 5837538"/>
              <a:gd name="connsiteY4" fmla="*/ 5835725 h 5835725"/>
              <a:gd name="connsiteX5" fmla="*/ 0 w 5837538"/>
              <a:gd name="connsiteY5" fmla="*/ 4392464 h 5835725"/>
              <a:gd name="connsiteX6" fmla="*/ 879895 w 5837538"/>
              <a:gd name="connsiteY6" fmla="*/ 4392464 h 5835725"/>
              <a:gd name="connsiteX7" fmla="*/ 879895 w 5837538"/>
              <a:gd name="connsiteY7" fmla="*/ 1143181 h 5835725"/>
              <a:gd name="connsiteX8" fmla="*/ 0 w 5837538"/>
              <a:gd name="connsiteY8" fmla="*/ 1143181 h 58357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7538" h="5835725">
                <a:moveTo>
                  <a:pt x="0" y="0"/>
                </a:moveTo>
                <a:lnTo>
                  <a:pt x="5837538" y="0"/>
                </a:lnTo>
                <a:lnTo>
                  <a:pt x="5837538" y="5457558"/>
                </a:lnTo>
                <a:lnTo>
                  <a:pt x="3702588" y="5835725"/>
                </a:lnTo>
                <a:lnTo>
                  <a:pt x="0" y="5835725"/>
                </a:lnTo>
                <a:lnTo>
                  <a:pt x="0" y="4392464"/>
                </a:lnTo>
                <a:lnTo>
                  <a:pt x="879895" y="4392464"/>
                </a:lnTo>
                <a:lnTo>
                  <a:pt x="879895" y="1143181"/>
                </a:lnTo>
                <a:lnTo>
                  <a:pt x="0" y="11431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058FAB-D0B1-4164-AE99-CBAFB6B59AA8}"/>
              </a:ext>
            </a:extLst>
          </p:cNvPr>
          <p:cNvSpPr/>
          <p:nvPr userDrawn="1"/>
        </p:nvSpPr>
        <p:spPr>
          <a:xfrm>
            <a:off x="0" y="1558506"/>
            <a:ext cx="6826370" cy="32492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DD8D0F4-3CFC-4204-975E-9FBF80FE959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245796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Lawyer Name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19CC10-68EC-408B-A1A0-1E1C64B54104}"/>
              </a:ext>
            </a:extLst>
          </p:cNvPr>
          <p:cNvSpPr/>
          <p:nvPr userDrawn="1"/>
        </p:nvSpPr>
        <p:spPr>
          <a:xfrm>
            <a:off x="948906" y="5699821"/>
            <a:ext cx="644105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2">
            <a:extLst>
              <a:ext uri="{FF2B5EF4-FFF2-40B4-BE49-F238E27FC236}">
                <a16:creationId xmlns:a16="http://schemas.microsoft.com/office/drawing/2014/main" id="{7ED1756F-EE77-4AEC-89C4-0B41EEBBB65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5847081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FF92DEE-0E0B-4AAD-842E-589F6964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55" y="2612137"/>
            <a:ext cx="5555512" cy="1428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2">
            <a:extLst>
              <a:ext uri="{FF2B5EF4-FFF2-40B4-BE49-F238E27FC236}">
                <a16:creationId xmlns:a16="http://schemas.microsoft.com/office/drawing/2014/main" id="{ED897F1C-E910-4106-A69D-9733F140B3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2255" y="1986053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all" spc="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PRACTICE GROUP</a:t>
            </a:r>
          </a:p>
        </p:txBody>
      </p:sp>
    </p:spTree>
    <p:extLst>
      <p:ext uri="{BB962C8B-B14F-4D97-AF65-F5344CB8AC3E}">
        <p14:creationId xmlns:p14="http://schemas.microsoft.com/office/powerpoint/2010/main" val="2854081575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D480-CC4C-4289-B223-0625D3DD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7908-5C84-48A3-B2E0-5FCE6480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980941-FABB-4EDC-9CD4-EF51650325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0E7E81E-3E71-432C-A7B0-143F69F6E74C}"/>
              </a:ext>
            </a:extLst>
          </p:cNvPr>
          <p:cNvSpPr txBox="1"/>
          <p:nvPr userDrawn="1"/>
        </p:nvSpPr>
        <p:spPr>
          <a:xfrm>
            <a:off x="0" y="1371599"/>
            <a:ext cx="3955312" cy="1920947"/>
          </a:xfrm>
          <a:prstGeom prst="rect">
            <a:avLst/>
          </a:prstGeom>
        </p:spPr>
        <p:txBody>
          <a:bodyPr vert="horz" lIns="6858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>
                <a:latin typeface="Poppins" panose="00000500000000000000" pitchFamily="50" charset="0"/>
                <a:cs typeface="Poppins" panose="00000500000000000000" pitchFamily="50" charset="0"/>
              </a:rPr>
              <a:t>1.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6143D2-FF05-42C7-A498-D33AC5E4A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819" y="751367"/>
            <a:ext cx="6838506" cy="5160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CA0E4-D3B1-4417-AFCD-4AF16367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3013074"/>
            <a:ext cx="4038600" cy="2898627"/>
          </a:xfrm>
          <a:prstGeom prst="rect">
            <a:avLst/>
          </a:prstGeom>
        </p:spPr>
        <p:txBody>
          <a:bodyPr lIns="6858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786594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D480-CC4C-4289-B223-0625D3DD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7908-5C84-48A3-B2E0-5FCE6480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980941-FABB-4EDC-9CD4-EF51650325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0E7E81E-3E71-432C-A7B0-143F69F6E74C}"/>
              </a:ext>
            </a:extLst>
          </p:cNvPr>
          <p:cNvSpPr txBox="1"/>
          <p:nvPr userDrawn="1"/>
        </p:nvSpPr>
        <p:spPr>
          <a:xfrm>
            <a:off x="0" y="1371599"/>
            <a:ext cx="3955312" cy="1920947"/>
          </a:xfrm>
          <a:prstGeom prst="rect">
            <a:avLst/>
          </a:prstGeom>
        </p:spPr>
        <p:txBody>
          <a:bodyPr vert="horz" lIns="6858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>
                <a:latin typeface="Poppins" panose="00000500000000000000" pitchFamily="50" charset="0"/>
                <a:cs typeface="Poppins" panose="00000500000000000000" pitchFamily="50" charset="0"/>
              </a:rPr>
              <a:t>2.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CA0E4-D3B1-4417-AFCD-4AF16367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3013074"/>
            <a:ext cx="4038600" cy="2898627"/>
          </a:xfrm>
          <a:prstGeom prst="rect">
            <a:avLst/>
          </a:prstGeom>
        </p:spPr>
        <p:txBody>
          <a:bodyPr lIns="6858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06ABD2BC-D27C-40DE-95AF-09F480A68A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819" y="751367"/>
            <a:ext cx="6838506" cy="5160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347002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D480-CC4C-4289-B223-0625D3DD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7908-5C84-48A3-B2E0-5FCE6480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980941-FABB-4EDC-9CD4-EF51650325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0E7E81E-3E71-432C-A7B0-143F69F6E74C}"/>
              </a:ext>
            </a:extLst>
          </p:cNvPr>
          <p:cNvSpPr txBox="1"/>
          <p:nvPr userDrawn="1"/>
        </p:nvSpPr>
        <p:spPr>
          <a:xfrm>
            <a:off x="0" y="1371599"/>
            <a:ext cx="3955312" cy="1920947"/>
          </a:xfrm>
          <a:prstGeom prst="rect">
            <a:avLst/>
          </a:prstGeom>
        </p:spPr>
        <p:txBody>
          <a:bodyPr vert="horz" lIns="6858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>
                <a:latin typeface="Poppins" panose="00000500000000000000" pitchFamily="50" charset="0"/>
                <a:cs typeface="Poppins" panose="00000500000000000000" pitchFamily="50" charset="0"/>
              </a:rPr>
              <a:t>3.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CA0E4-D3B1-4417-AFCD-4AF16367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3013074"/>
            <a:ext cx="4038600" cy="2898627"/>
          </a:xfrm>
          <a:prstGeom prst="rect">
            <a:avLst/>
          </a:prstGeom>
        </p:spPr>
        <p:txBody>
          <a:bodyPr lIns="6858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4464583-A5E8-416E-A568-8C352242AA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819" y="751367"/>
            <a:ext cx="6838506" cy="5160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664136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D480-CC4C-4289-B223-0625D3DD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7908-5C84-48A3-B2E0-5FCE6480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980941-FABB-4EDC-9CD4-EF51650325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0E7E81E-3E71-432C-A7B0-143F69F6E74C}"/>
              </a:ext>
            </a:extLst>
          </p:cNvPr>
          <p:cNvSpPr txBox="1"/>
          <p:nvPr userDrawn="1"/>
        </p:nvSpPr>
        <p:spPr>
          <a:xfrm>
            <a:off x="0" y="1371599"/>
            <a:ext cx="3955312" cy="1920947"/>
          </a:xfrm>
          <a:prstGeom prst="rect">
            <a:avLst/>
          </a:prstGeom>
        </p:spPr>
        <p:txBody>
          <a:bodyPr vert="horz" lIns="6858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>
                <a:latin typeface="Poppins" panose="00000500000000000000" pitchFamily="50" charset="0"/>
                <a:cs typeface="Poppins" panose="00000500000000000000" pitchFamily="50" charset="0"/>
              </a:rPr>
              <a:t>4.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CA0E4-D3B1-4417-AFCD-4AF16367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3013074"/>
            <a:ext cx="4038600" cy="2898627"/>
          </a:xfrm>
          <a:prstGeom prst="rect">
            <a:avLst/>
          </a:prstGeom>
        </p:spPr>
        <p:txBody>
          <a:bodyPr lIns="6858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34ACB84-F9B6-4145-8810-664E8D7D7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819" y="751367"/>
            <a:ext cx="6838506" cy="5160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297248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D480-CC4C-4289-B223-0625D3DD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7908-5C84-48A3-B2E0-5FCE6480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980941-FABB-4EDC-9CD4-EF51650325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0E7E81E-3E71-432C-A7B0-143F69F6E74C}"/>
              </a:ext>
            </a:extLst>
          </p:cNvPr>
          <p:cNvSpPr txBox="1"/>
          <p:nvPr userDrawn="1"/>
        </p:nvSpPr>
        <p:spPr>
          <a:xfrm>
            <a:off x="0" y="1371599"/>
            <a:ext cx="3955312" cy="1920947"/>
          </a:xfrm>
          <a:prstGeom prst="rect">
            <a:avLst/>
          </a:prstGeom>
        </p:spPr>
        <p:txBody>
          <a:bodyPr vert="horz" lIns="6858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>
                <a:latin typeface="Poppins" panose="00000500000000000000" pitchFamily="50" charset="0"/>
                <a:cs typeface="Poppins" panose="00000500000000000000" pitchFamily="50" charset="0"/>
              </a:rPr>
              <a:t>5.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CA0E4-D3B1-4417-AFCD-4AF16367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3013074"/>
            <a:ext cx="4038600" cy="2898627"/>
          </a:xfrm>
          <a:prstGeom prst="rect">
            <a:avLst/>
          </a:prstGeom>
        </p:spPr>
        <p:txBody>
          <a:bodyPr lIns="6858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2514702-D3DC-4F8C-B16C-2A956108D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819" y="751367"/>
            <a:ext cx="6838506" cy="5160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249645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D480-CC4C-4289-B223-0625D3DD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7908-5C84-48A3-B2E0-5FCE6480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980941-FABB-4EDC-9CD4-EF51650325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0E7E81E-3E71-432C-A7B0-143F69F6E74C}"/>
              </a:ext>
            </a:extLst>
          </p:cNvPr>
          <p:cNvSpPr txBox="1"/>
          <p:nvPr userDrawn="1"/>
        </p:nvSpPr>
        <p:spPr>
          <a:xfrm>
            <a:off x="0" y="1371599"/>
            <a:ext cx="3955312" cy="1920947"/>
          </a:xfrm>
          <a:prstGeom prst="rect">
            <a:avLst/>
          </a:prstGeom>
        </p:spPr>
        <p:txBody>
          <a:bodyPr vert="horz" lIns="6858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>
                <a:latin typeface="Poppins" panose="00000500000000000000" pitchFamily="50" charset="0"/>
                <a:cs typeface="Poppins" panose="00000500000000000000" pitchFamily="50" charset="0"/>
              </a:rPr>
              <a:t>6.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CA0E4-D3B1-4417-AFCD-4AF16367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3013074"/>
            <a:ext cx="4038600" cy="2898627"/>
          </a:xfrm>
          <a:prstGeom prst="rect">
            <a:avLst/>
          </a:prstGeom>
        </p:spPr>
        <p:txBody>
          <a:bodyPr lIns="6858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1DF28A2-2A88-4C89-B67D-5351E57C95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819" y="751367"/>
            <a:ext cx="6838506" cy="5160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682313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D480-CC4C-4289-B223-0625D3DD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7908-5C84-48A3-B2E0-5FCE6480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980941-FABB-4EDC-9CD4-EF51650325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0E7E81E-3E71-432C-A7B0-143F69F6E74C}"/>
              </a:ext>
            </a:extLst>
          </p:cNvPr>
          <p:cNvSpPr txBox="1"/>
          <p:nvPr userDrawn="1"/>
        </p:nvSpPr>
        <p:spPr>
          <a:xfrm>
            <a:off x="0" y="1371599"/>
            <a:ext cx="3955312" cy="1920947"/>
          </a:xfrm>
          <a:prstGeom prst="rect">
            <a:avLst/>
          </a:prstGeom>
        </p:spPr>
        <p:txBody>
          <a:bodyPr vert="horz" lIns="6858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>
                <a:latin typeface="Poppins" panose="00000500000000000000" pitchFamily="50" charset="0"/>
                <a:cs typeface="Poppins" panose="00000500000000000000" pitchFamily="50" charset="0"/>
              </a:rPr>
              <a:t>7.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CA0E4-D3B1-4417-AFCD-4AF16367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3013074"/>
            <a:ext cx="4038600" cy="2898627"/>
          </a:xfrm>
          <a:prstGeom prst="rect">
            <a:avLst/>
          </a:prstGeom>
        </p:spPr>
        <p:txBody>
          <a:bodyPr lIns="6858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A6F2FD9-2462-4260-9981-FE21983F4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819" y="751367"/>
            <a:ext cx="6838506" cy="5160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325395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D480-CC4C-4289-B223-0625D3DD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7908-5C84-48A3-B2E0-5FCE6480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980941-FABB-4EDC-9CD4-EF51650325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0E7E81E-3E71-432C-A7B0-143F69F6E74C}"/>
              </a:ext>
            </a:extLst>
          </p:cNvPr>
          <p:cNvSpPr txBox="1"/>
          <p:nvPr userDrawn="1"/>
        </p:nvSpPr>
        <p:spPr>
          <a:xfrm>
            <a:off x="0" y="1371599"/>
            <a:ext cx="3955312" cy="1920947"/>
          </a:xfrm>
          <a:prstGeom prst="rect">
            <a:avLst/>
          </a:prstGeom>
        </p:spPr>
        <p:txBody>
          <a:bodyPr vert="horz" lIns="6858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>
                <a:latin typeface="Poppins" panose="00000500000000000000" pitchFamily="50" charset="0"/>
                <a:cs typeface="Poppins" panose="00000500000000000000" pitchFamily="50" charset="0"/>
              </a:rPr>
              <a:t>8.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CA0E4-D3B1-4417-AFCD-4AF16367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3013074"/>
            <a:ext cx="4038600" cy="2898627"/>
          </a:xfrm>
          <a:prstGeom prst="rect">
            <a:avLst/>
          </a:prstGeom>
        </p:spPr>
        <p:txBody>
          <a:bodyPr lIns="6858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797DB49-79F1-46B1-A493-625106BAF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819" y="751367"/>
            <a:ext cx="6838506" cy="5160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734432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D480-CC4C-4289-B223-0625D3DD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7908-5C84-48A3-B2E0-5FCE6480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980941-FABB-4EDC-9CD4-EF51650325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0E7E81E-3E71-432C-A7B0-143F69F6E74C}"/>
              </a:ext>
            </a:extLst>
          </p:cNvPr>
          <p:cNvSpPr txBox="1"/>
          <p:nvPr userDrawn="1"/>
        </p:nvSpPr>
        <p:spPr>
          <a:xfrm>
            <a:off x="0" y="1371599"/>
            <a:ext cx="3955312" cy="1920947"/>
          </a:xfrm>
          <a:prstGeom prst="rect">
            <a:avLst/>
          </a:prstGeom>
        </p:spPr>
        <p:txBody>
          <a:bodyPr vert="horz" lIns="6858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>
                <a:latin typeface="Poppins" panose="00000500000000000000" pitchFamily="50" charset="0"/>
                <a:cs typeface="Poppins" panose="00000500000000000000" pitchFamily="50" charset="0"/>
              </a:rPr>
              <a:t>9.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CA0E4-D3B1-4417-AFCD-4AF16367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3013074"/>
            <a:ext cx="4038600" cy="2898627"/>
          </a:xfrm>
          <a:prstGeom prst="rect">
            <a:avLst/>
          </a:prstGeom>
        </p:spPr>
        <p:txBody>
          <a:bodyPr lIns="6858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0EF073EA-82A1-4948-AEF5-0D18A7803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819" y="751367"/>
            <a:ext cx="6838506" cy="5160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9232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D480-CC4C-4289-B223-0625D3DD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7908-5C84-48A3-B2E0-5FCE6480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980941-FABB-4EDC-9CD4-EF51650325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0E7E81E-3E71-432C-A7B0-143F69F6E74C}"/>
              </a:ext>
            </a:extLst>
          </p:cNvPr>
          <p:cNvSpPr txBox="1"/>
          <p:nvPr userDrawn="1"/>
        </p:nvSpPr>
        <p:spPr>
          <a:xfrm>
            <a:off x="0" y="1371599"/>
            <a:ext cx="3955312" cy="1920947"/>
          </a:xfrm>
          <a:prstGeom prst="rect">
            <a:avLst/>
          </a:prstGeom>
        </p:spPr>
        <p:txBody>
          <a:bodyPr vert="horz" lIns="6858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>
                <a:latin typeface="Poppins" panose="00000500000000000000" pitchFamily="50" charset="0"/>
                <a:cs typeface="Poppins" panose="00000500000000000000" pitchFamily="50" charset="0"/>
              </a:rPr>
              <a:t>10.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CA0E4-D3B1-4417-AFCD-4AF16367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3013074"/>
            <a:ext cx="4038600" cy="2898627"/>
          </a:xfrm>
          <a:prstGeom prst="rect">
            <a:avLst/>
          </a:prstGeom>
        </p:spPr>
        <p:txBody>
          <a:bodyPr lIns="6858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28B7C57F-E27A-45EC-AC68-6D38DE8CC2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819" y="751367"/>
            <a:ext cx="6838506" cy="5160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07226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81354B5-A371-48A6-8A29-BDD3443F3A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6475" y="415325"/>
            <a:ext cx="5837538" cy="5835725"/>
          </a:xfrm>
          <a:custGeom>
            <a:gdLst>
              <a:gd name="connsiteX0" fmla="*/ 0 w 5837538"/>
              <a:gd name="connsiteY0" fmla="*/ 0 h 5835725"/>
              <a:gd name="connsiteX1" fmla="*/ 5837538 w 5837538"/>
              <a:gd name="connsiteY1" fmla="*/ 0 h 5835725"/>
              <a:gd name="connsiteX2" fmla="*/ 5837538 w 5837538"/>
              <a:gd name="connsiteY2" fmla="*/ 5457558 h 5835725"/>
              <a:gd name="connsiteX3" fmla="*/ 3702588 w 5837538"/>
              <a:gd name="connsiteY3" fmla="*/ 5835725 h 5835725"/>
              <a:gd name="connsiteX4" fmla="*/ 0 w 5837538"/>
              <a:gd name="connsiteY4" fmla="*/ 5835725 h 5835725"/>
              <a:gd name="connsiteX5" fmla="*/ 0 w 5837538"/>
              <a:gd name="connsiteY5" fmla="*/ 4392464 h 5835725"/>
              <a:gd name="connsiteX6" fmla="*/ 879895 w 5837538"/>
              <a:gd name="connsiteY6" fmla="*/ 4392464 h 5835725"/>
              <a:gd name="connsiteX7" fmla="*/ 879895 w 5837538"/>
              <a:gd name="connsiteY7" fmla="*/ 1143181 h 5835725"/>
              <a:gd name="connsiteX8" fmla="*/ 0 w 5837538"/>
              <a:gd name="connsiteY8" fmla="*/ 1143181 h 58357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7538" h="5835725">
                <a:moveTo>
                  <a:pt x="0" y="0"/>
                </a:moveTo>
                <a:lnTo>
                  <a:pt x="5837538" y="0"/>
                </a:lnTo>
                <a:lnTo>
                  <a:pt x="5837538" y="5457558"/>
                </a:lnTo>
                <a:lnTo>
                  <a:pt x="3702588" y="5835725"/>
                </a:lnTo>
                <a:lnTo>
                  <a:pt x="0" y="5835725"/>
                </a:lnTo>
                <a:lnTo>
                  <a:pt x="0" y="4392464"/>
                </a:lnTo>
                <a:lnTo>
                  <a:pt x="879895" y="4392464"/>
                </a:lnTo>
                <a:lnTo>
                  <a:pt x="879895" y="1143181"/>
                </a:lnTo>
                <a:lnTo>
                  <a:pt x="0" y="11431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058FAB-D0B1-4164-AE99-CBAFB6B59AA8}"/>
              </a:ext>
            </a:extLst>
          </p:cNvPr>
          <p:cNvSpPr/>
          <p:nvPr userDrawn="1"/>
        </p:nvSpPr>
        <p:spPr>
          <a:xfrm>
            <a:off x="0" y="1558506"/>
            <a:ext cx="6826370" cy="32492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DD8D0F4-3CFC-4204-975E-9FBF80FE959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245796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Lawyer Name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19CC10-68EC-408B-A1A0-1E1C64B54104}"/>
              </a:ext>
            </a:extLst>
          </p:cNvPr>
          <p:cNvSpPr/>
          <p:nvPr userDrawn="1"/>
        </p:nvSpPr>
        <p:spPr>
          <a:xfrm>
            <a:off x="948906" y="5699821"/>
            <a:ext cx="644105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2">
            <a:extLst>
              <a:ext uri="{FF2B5EF4-FFF2-40B4-BE49-F238E27FC236}">
                <a16:creationId xmlns:a16="http://schemas.microsoft.com/office/drawing/2014/main" id="{7ED1756F-EE77-4AEC-89C4-0B41EEBBB65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5847081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FF92DEE-0E0B-4AAD-842E-589F6964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55" y="2612137"/>
            <a:ext cx="5555512" cy="1428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2">
            <a:extLst>
              <a:ext uri="{FF2B5EF4-FFF2-40B4-BE49-F238E27FC236}">
                <a16:creationId xmlns:a16="http://schemas.microsoft.com/office/drawing/2014/main" id="{0E8A9747-F04F-4029-A727-24865D5B68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2255" y="1986053"/>
            <a:ext cx="362453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all" spc="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PRACTICE GROUP</a:t>
            </a:r>
          </a:p>
        </p:txBody>
      </p:sp>
    </p:spTree>
    <p:extLst>
      <p:ext uri="{BB962C8B-B14F-4D97-AF65-F5344CB8AC3E}">
        <p14:creationId xmlns:p14="http://schemas.microsoft.com/office/powerpoint/2010/main" val="3402067087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Content with Sidebar v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59759"/>
            <a:ext cx="10515600" cy="558055"/>
          </a:xfrm>
        </p:spPr>
        <p:txBody>
          <a:bodyPr>
            <a:normAutofit/>
          </a:bodyPr>
          <a:lstStyle>
            <a:lvl1pPr>
              <a:defRPr sz="2000" b="1" cap="all" baseline="0"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42347"/>
            <a:ext cx="6386846" cy="317742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E86547-CF03-4FAE-91FC-29209F453F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2149" y="3620751"/>
            <a:ext cx="3399391" cy="196370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904899-AEE3-424E-BE69-7D03AB7015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2149" y="1699841"/>
            <a:ext cx="3289226" cy="292099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Sidebar Headline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3C597B-A4BC-4BC2-8E36-4B610B410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2149" y="2336803"/>
            <a:ext cx="3289226" cy="1384334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Sidebar Content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C810DB-6930-4CC5-9BCF-716C99CF0E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7868" y="1590209"/>
            <a:ext cx="6386846" cy="85612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Large Text</a:t>
            </a:r>
          </a:p>
        </p:txBody>
      </p:sp>
    </p:spTree>
    <p:extLst>
      <p:ext uri="{BB962C8B-B14F-4D97-AF65-F5344CB8AC3E}">
        <p14:creationId xmlns:p14="http://schemas.microsoft.com/office/powerpoint/2010/main" val="4166918552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554BE2-9DEB-4192-A2FC-3A340883741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46" y="2476500"/>
            <a:ext cx="6578108" cy="1262572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2FAD4538-E6C0-4130-8563-5A0CE1C7B4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77000"/>
            <a:ext cx="3200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438912" tIns="0" rIns="0" bIns="91440" anchor="b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/>
              </a:defRPr>
            </a:lvl2pPr>
            <a:lvl3pPr>
              <a:defRPr>
                <a:solidFill>
                  <a:schemeClr val="tx1"/>
                </a:solidFill>
                <a:latin typeface="Arial"/>
              </a:defRPr>
            </a:lvl3pPr>
            <a:lvl4pPr>
              <a:defRPr>
                <a:solidFill>
                  <a:schemeClr val="tx1"/>
                </a:solidFill>
                <a:latin typeface="Arial"/>
              </a:defRPr>
            </a:lvl4pPr>
            <a:lvl5pPr>
              <a:defRPr>
                <a:solidFill>
                  <a:schemeClr val="tx1"/>
                </a:solidFill>
                <a:latin typeface="Arial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aseline="0">
                <a:solidFill>
                  <a:schemeClr val="tx1"/>
                </a:solidFill>
                <a:ea typeface="ＭＳ Ｐゴシック" pitchFamily="1" charset="-128"/>
                <a:cs typeface="+mn-cs"/>
              </a:rPr>
              <a:t>© 2021 Haynes and Boone, LLP</a:t>
            </a:r>
          </a:p>
        </p:txBody>
      </p:sp>
    </p:spTree>
    <p:extLst>
      <p:ext uri="{BB962C8B-B14F-4D97-AF65-F5344CB8AC3E}">
        <p14:creationId xmlns:p14="http://schemas.microsoft.com/office/powerpoint/2010/main" val="2369228843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71214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59406" y="-1085791"/>
            <a:ext cx="13219672" cy="35549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5362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59406" y="-1085791"/>
            <a:ext cx="13219672" cy="3554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54015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59406" y="-1085791"/>
            <a:ext cx="13219672" cy="3554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84892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59406" y="-1085791"/>
            <a:ext cx="13219672" cy="35549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6368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59406" y="-1085791"/>
            <a:ext cx="13219672" cy="3554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6373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59406" y="-1085791"/>
            <a:ext cx="13219672" cy="3554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8320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60285" y="4396648"/>
            <a:ext cx="13335239" cy="35549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164F0F-C387-4495-9406-A87754FECAA5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D4BF6-8F3C-4FD3-A35C-BAE9C86B5BC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84538"/>
            <a:ext cx="1822701" cy="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635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581"/>
      </p:ext>
    </p:extLst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60285" y="4396648"/>
            <a:ext cx="13335239" cy="3554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D4BF6-8F3C-4FD3-A35C-BAE9C86B5BC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84538"/>
            <a:ext cx="1822701" cy="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57611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60285" y="4396648"/>
            <a:ext cx="13335239" cy="3554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D4BF6-8F3C-4FD3-A35C-BAE9C86B5BC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84538"/>
            <a:ext cx="1822701" cy="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20182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60285" y="4396648"/>
            <a:ext cx="13335239" cy="35549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D4BF6-8F3C-4FD3-A35C-BAE9C86B5BC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84538"/>
            <a:ext cx="1822701" cy="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27405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60285" y="4396648"/>
            <a:ext cx="13335239" cy="3554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D4BF6-8F3C-4FD3-A35C-BAE9C86B5BC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84538"/>
            <a:ext cx="1822701" cy="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73670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96FF0F-05C1-4828-A11A-012A74988582}"/>
              </a:ext>
            </a:extLst>
          </p:cNvPr>
          <p:cNvSpPr/>
          <p:nvPr userDrawn="1"/>
        </p:nvSpPr>
        <p:spPr>
          <a:xfrm rot="21000000">
            <a:off x="-660285" y="4396648"/>
            <a:ext cx="13335239" cy="3554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C66B-2325-45B4-9717-ABE087A876A2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D4BF6-8F3C-4FD3-A35C-BAE9C86B5BC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84538"/>
            <a:ext cx="1822701" cy="2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510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00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6617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ontent with Sideba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5176-C77A-4ECC-B6C4-D542093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7E42-EC14-4852-8B1E-189760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86846" cy="3994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0F99-0ABB-416A-99E5-3A773AE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1D88-2275-498D-A10D-862ADFC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E86547-CF03-4FAE-91FC-29209F453F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2149" y="3856074"/>
            <a:ext cx="3399391" cy="196370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904899-AEE3-424E-BE69-7D03AB7015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2149" y="1935164"/>
            <a:ext cx="3289226" cy="292099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Sidebar Headline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3C597B-A4BC-4BC2-8E36-4B610B410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2149" y="2336803"/>
            <a:ext cx="3289226" cy="1384334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Sidebar Content</a:t>
            </a:r>
          </a:p>
        </p:txBody>
      </p:sp>
    </p:spTree>
    <p:extLst>
      <p:ext uri="{BB962C8B-B14F-4D97-AF65-F5344CB8AC3E}">
        <p14:creationId xmlns:p14="http://schemas.microsoft.com/office/powerpoint/2010/main" val="400830595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image" Target="../media/image1.png" /><Relationship Id="rId9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slideLayout" Target="../slideLayouts/slideLayout9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image" Target="../media/image3.jpeg" /><Relationship Id="rId9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24.xml" /><Relationship Id="rId11" Type="http://schemas.openxmlformats.org/officeDocument/2006/relationships/slideLayout" Target="../slideLayouts/slideLayout25.xml" /><Relationship Id="rId12" Type="http://schemas.openxmlformats.org/officeDocument/2006/relationships/slideLayout" Target="../slideLayouts/slideLayout26.xml" /><Relationship Id="rId13" Type="http://schemas.openxmlformats.org/officeDocument/2006/relationships/image" Target="../media/image3.jpeg" /><Relationship Id="rId14" Type="http://schemas.openxmlformats.org/officeDocument/2006/relationships/theme" Target="../theme/theme3.xml" /><Relationship Id="rId2" Type="http://schemas.openxmlformats.org/officeDocument/2006/relationships/slideLayout" Target="../slideLayouts/slideLayout16.xml" /><Relationship Id="rId3" Type="http://schemas.openxmlformats.org/officeDocument/2006/relationships/slideLayout" Target="../slideLayouts/slideLayout17.xml" /><Relationship Id="rId4" Type="http://schemas.openxmlformats.org/officeDocument/2006/relationships/slideLayout" Target="../slideLayouts/slideLayout18.xml" /><Relationship Id="rId5" Type="http://schemas.openxmlformats.org/officeDocument/2006/relationships/slideLayout" Target="../slideLayouts/slideLayout19.xml" /><Relationship Id="rId6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1.xml" /><Relationship Id="rId8" Type="http://schemas.openxmlformats.org/officeDocument/2006/relationships/slideLayout" Target="../slideLayouts/slideLayout22.xml" /><Relationship Id="rId9" Type="http://schemas.openxmlformats.org/officeDocument/2006/relationships/slideLayout" Target="../slideLayouts/slideLayout2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6.xml" /><Relationship Id="rId11" Type="http://schemas.openxmlformats.org/officeDocument/2006/relationships/slideLayout" Target="../slideLayouts/slideLayout37.xml" /><Relationship Id="rId12" Type="http://schemas.openxmlformats.org/officeDocument/2006/relationships/slideLayout" Target="../slideLayouts/slideLayout38.xml" /><Relationship Id="rId13" Type="http://schemas.openxmlformats.org/officeDocument/2006/relationships/slideLayout" Target="../slideLayouts/slideLayout39.xml" /><Relationship Id="rId14" Type="http://schemas.openxmlformats.org/officeDocument/2006/relationships/slideLayout" Target="../slideLayouts/slideLayout40.xml" /><Relationship Id="rId15" Type="http://schemas.openxmlformats.org/officeDocument/2006/relationships/slideLayout" Target="../slideLayouts/slideLayout41.xml" /><Relationship Id="rId16" Type="http://schemas.openxmlformats.org/officeDocument/2006/relationships/slideLayout" Target="../slideLayouts/slideLayout42.xml" /><Relationship Id="rId17" Type="http://schemas.openxmlformats.org/officeDocument/2006/relationships/slideLayout" Target="../slideLayouts/slideLayout43.xml" /><Relationship Id="rId18" Type="http://schemas.openxmlformats.org/officeDocument/2006/relationships/slideLayout" Target="../slideLayouts/slideLayout44.xml" /><Relationship Id="rId19" Type="http://schemas.openxmlformats.org/officeDocument/2006/relationships/slideLayout" Target="../slideLayouts/slideLayout45.xml" /><Relationship Id="rId2" Type="http://schemas.openxmlformats.org/officeDocument/2006/relationships/slideLayout" Target="../slideLayouts/slideLayout28.xml" /><Relationship Id="rId20" Type="http://schemas.openxmlformats.org/officeDocument/2006/relationships/slideLayout" Target="../slideLayouts/slideLayout46.xml" /><Relationship Id="rId21" Type="http://schemas.openxmlformats.org/officeDocument/2006/relationships/slideLayout" Target="../slideLayouts/slideLayout47.xml" /><Relationship Id="rId22" Type="http://schemas.openxmlformats.org/officeDocument/2006/relationships/slideLayout" Target="../slideLayouts/slideLayout48.xml" /><Relationship Id="rId23" Type="http://schemas.openxmlformats.org/officeDocument/2006/relationships/slideLayout" Target="../slideLayouts/slideLayout49.xml" /><Relationship Id="rId24" Type="http://schemas.openxmlformats.org/officeDocument/2006/relationships/image" Target="../media/image10.png" /><Relationship Id="rId25" Type="http://schemas.openxmlformats.org/officeDocument/2006/relationships/theme" Target="../theme/theme4.xml" /><Relationship Id="rId3" Type="http://schemas.openxmlformats.org/officeDocument/2006/relationships/slideLayout" Target="../slideLayouts/slideLayout29.xml" /><Relationship Id="rId4" Type="http://schemas.openxmlformats.org/officeDocument/2006/relationships/slideLayout" Target="../slideLayouts/slideLayout30.xml" /><Relationship Id="rId5" Type="http://schemas.openxmlformats.org/officeDocument/2006/relationships/slideLayout" Target="../slideLayouts/slideLayout31.xml" /><Relationship Id="rId6" Type="http://schemas.openxmlformats.org/officeDocument/2006/relationships/slideLayout" Target="../slideLayouts/slideLayout32.xml" /><Relationship Id="rId7" Type="http://schemas.openxmlformats.org/officeDocument/2006/relationships/slideLayout" Target="../slideLayouts/slideLayout33.xml" /><Relationship Id="rId8" Type="http://schemas.openxmlformats.org/officeDocument/2006/relationships/slideLayout" Target="../slideLayouts/slideLayout34.xml" /><Relationship Id="rId9" Type="http://schemas.openxmlformats.org/officeDocument/2006/relationships/slideLayout" Target="../slideLayouts/slideLayout35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10" Type="http://schemas.openxmlformats.org/officeDocument/2006/relationships/slideLayout" Target="../slideLayouts/slideLayout59.xml" /><Relationship Id="rId11" Type="http://schemas.openxmlformats.org/officeDocument/2006/relationships/slideLayout" Target="../slideLayouts/slideLayout60.xml" /><Relationship Id="rId12" Type="http://schemas.openxmlformats.org/officeDocument/2006/relationships/slideLayout" Target="../slideLayouts/slideLayout61.xml" /><Relationship Id="rId13" Type="http://schemas.openxmlformats.org/officeDocument/2006/relationships/slideLayout" Target="../slideLayouts/slideLayout62.xml" /><Relationship Id="rId14" Type="http://schemas.openxmlformats.org/officeDocument/2006/relationships/image" Target="../media/image3.jpeg" /><Relationship Id="rId15" Type="http://schemas.openxmlformats.org/officeDocument/2006/relationships/theme" Target="../theme/theme5.xml" /><Relationship Id="rId2" Type="http://schemas.openxmlformats.org/officeDocument/2006/relationships/slideLayout" Target="../slideLayouts/slideLayout51.xml" /><Relationship Id="rId3" Type="http://schemas.openxmlformats.org/officeDocument/2006/relationships/slideLayout" Target="../slideLayouts/slideLayout52.xml" /><Relationship Id="rId4" Type="http://schemas.openxmlformats.org/officeDocument/2006/relationships/slideLayout" Target="../slideLayouts/slideLayout53.xml" /><Relationship Id="rId5" Type="http://schemas.openxmlformats.org/officeDocument/2006/relationships/slideLayout" Target="../slideLayouts/slideLayout54.xml" /><Relationship Id="rId6" Type="http://schemas.openxmlformats.org/officeDocument/2006/relationships/slideLayout" Target="../slideLayouts/slideLayout55.xml" /><Relationship Id="rId7" Type="http://schemas.openxmlformats.org/officeDocument/2006/relationships/slideLayout" Target="../slideLayouts/slideLayout56.xml" /><Relationship Id="rId8" Type="http://schemas.openxmlformats.org/officeDocument/2006/relationships/slideLayout" Target="../slideLayouts/slideLayout57.xml" /><Relationship Id="rId9" Type="http://schemas.openxmlformats.org/officeDocument/2006/relationships/slideLayout" Target="../slideLayouts/slideLayout58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3.xml" /><Relationship Id="rId10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3.xml" /><Relationship Id="rId12" Type="http://schemas.openxmlformats.org/officeDocument/2006/relationships/slideLayout" Target="../slideLayouts/slideLayout74.xml" /><Relationship Id="rId13" Type="http://schemas.openxmlformats.org/officeDocument/2006/relationships/image" Target="../media/image3.jpeg" /><Relationship Id="rId14" Type="http://schemas.openxmlformats.org/officeDocument/2006/relationships/theme" Target="../theme/theme6.xml" /><Relationship Id="rId2" Type="http://schemas.openxmlformats.org/officeDocument/2006/relationships/slideLayout" Target="../slideLayouts/slideLayout64.xml" /><Relationship Id="rId3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68.xml" /><Relationship Id="rId7" Type="http://schemas.openxmlformats.org/officeDocument/2006/relationships/slideLayout" Target="../slideLayouts/slideLayout69.xml" /><Relationship Id="rId8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3AA62F-9576-4325-8271-74F3F912C31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80797"/>
          <a:stretch>
            <a:fillRect/>
          </a:stretch>
        </p:blipFill>
        <p:spPr>
          <a:xfrm>
            <a:off x="0" y="0"/>
            <a:ext cx="7017488" cy="131696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86F33-A2EB-4B04-9E08-93575765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55" y="2612137"/>
            <a:ext cx="5555512" cy="1428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278EF43-B3B7-4C4B-A1CD-A216644B51EF}"/>
              </a:ext>
            </a:extLst>
          </p:cNvPr>
          <p:cNvSpPr txBox="1"/>
          <p:nvPr userDrawn="1"/>
        </p:nvSpPr>
        <p:spPr>
          <a:xfrm>
            <a:off x="682255" y="1922768"/>
            <a:ext cx="5555512" cy="38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spc="150" baseline="0">
                <a:latin typeface="+mn-lt"/>
              </a:rPr>
              <a:t>PRACTICE GROUP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28463B-1676-44D3-A952-EFD8B1BDA56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5" t="81964"/>
          <a:stretch>
            <a:fillRect/>
          </a:stretch>
        </p:blipFill>
        <p:spPr>
          <a:xfrm>
            <a:off x="5847906" y="5621079"/>
            <a:ext cx="6344093" cy="12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9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739" r:id="rId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C7F0ED-6F2E-4112-A20A-2567BD1A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130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5B1C-B8DC-4824-857B-5178C2BDC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4557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489EF-0BC6-4956-AAD9-16D2418E9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3163" y="6356350"/>
            <a:ext cx="6627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FA39-CBFB-49BB-9EA0-C28EA609B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9282" y="6356350"/>
            <a:ext cx="48451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D40EC-A9E1-4A25-9C95-F1EE3708FC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36194"/>
            <a:ext cx="1822701" cy="3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00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6" r:id="rId2"/>
    <p:sldLayoutId id="2147483681" r:id="rId3"/>
    <p:sldLayoutId id="2147483683" r:id="rId4"/>
    <p:sldLayoutId id="2147483684" r:id="rId5"/>
    <p:sldLayoutId id="2147483687" r:id="rId6"/>
    <p:sldLayoutId id="2147483685" r:id="rId7"/>
  </p:sldLayoutIdLst>
  <p:transition/>
  <p:timing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1C1637-E500-44FB-9E44-08E212EFEAE0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C7F0ED-6F2E-4112-A20A-2567BD1A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130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5B1C-B8DC-4824-857B-5178C2BDC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4557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489EF-0BC6-4956-AAD9-16D2418E9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3163" y="6356350"/>
            <a:ext cx="6627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FA39-CBFB-49BB-9EA0-C28EA609B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9282" y="6356350"/>
            <a:ext cx="48451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D40EC-A9E1-4A25-9C95-F1EE3708FC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36194"/>
            <a:ext cx="1822701" cy="3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5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8" r:id="rId2"/>
    <p:sldLayoutId id="2147483691" r:id="rId3"/>
    <p:sldLayoutId id="2147483689" r:id="rId4"/>
    <p:sldLayoutId id="2147483699" r:id="rId5"/>
    <p:sldLayoutId id="2147483690" r:id="rId6"/>
    <p:sldLayoutId id="2147483697" r:id="rId7"/>
    <p:sldLayoutId id="2147483696" r:id="rId8"/>
    <p:sldLayoutId id="2147483695" r:id="rId9"/>
    <p:sldLayoutId id="2147483693" r:id="rId10"/>
    <p:sldLayoutId id="2147483694" r:id="rId11"/>
    <p:sldLayoutId id="2147483700" r:id="rId12"/>
  </p:sldLayoutIdLst>
  <p:transition/>
  <p:timing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C7F0ED-6F2E-4112-A20A-2567BD1A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130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5B1C-B8DC-4824-857B-5178C2BDC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45573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489EF-0BC6-4956-AAD9-16D2418E9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3163" y="6356350"/>
            <a:ext cx="6627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FA39-CBFB-49BB-9EA0-C28EA609B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9282" y="6356350"/>
            <a:ext cx="48451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D40EC-A9E1-4A25-9C95-F1EE3708FC6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9" y="6336194"/>
            <a:ext cx="1749205" cy="3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70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</p:sldLayoutIdLst>
  <p:transition/>
  <p:timing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9FB01E8-9F46-406D-9740-AF85F57D5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3163" y="6356350"/>
            <a:ext cx="6627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D407CC-F77B-439B-AE69-9DF201900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9282" y="6356350"/>
            <a:ext cx="48451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35367-4771-447F-9818-555DC8C1894F}"/>
              </a:ext>
            </a:extLst>
          </p:cNvPr>
          <p:cNvCxnSpPr/>
          <p:nvPr userDrawn="1"/>
        </p:nvCxnSpPr>
        <p:spPr>
          <a:xfrm>
            <a:off x="838200" y="6176963"/>
            <a:ext cx="1056699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E23F8DD-13EA-4257-B53B-8AA487FA81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36194"/>
            <a:ext cx="1822701" cy="3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79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ransition/>
  <p:timing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1C1637-E500-44FB-9E44-08E212EFEAE0}"/>
              </a:ext>
            </a:extLst>
          </p:cNvPr>
          <p:cNvSpPr/>
          <p:nvPr userDrawn="1"/>
        </p:nvSpPr>
        <p:spPr>
          <a:xfrm>
            <a:off x="441385" y="388189"/>
            <a:ext cx="11309230" cy="578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C7F0ED-6F2E-4112-A20A-2567BD1A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130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5B1C-B8DC-4824-857B-5178C2BDC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4557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489EF-0BC6-4956-AAD9-16D2418E9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3163" y="6356350"/>
            <a:ext cx="6627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FA39-CBFB-49BB-9EA0-C28EA609B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9282" y="6356350"/>
            <a:ext cx="48451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87E17C-00F2-43F7-9117-163ACF173A2A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D40EC-A9E1-4A25-9C95-F1EE3708FC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1" y="6336194"/>
            <a:ext cx="1822701" cy="3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97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/>
  <p:timing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10" Type="http://schemas.openxmlformats.org/officeDocument/2006/relationships/image" Target="../media/image25.png" /><Relationship Id="rId2" Type="http://schemas.openxmlformats.org/officeDocument/2006/relationships/notesSlide" Target="../notesSlides/notesSlide16.xml" /><Relationship Id="rId3" Type="http://schemas.microsoft.com/office/2007/relationships/diagramDrawing" Target="../diagrams/drawing2.xml" /><Relationship Id="rId4" Type="http://schemas.openxmlformats.org/officeDocument/2006/relationships/diagramData" Target="../diagrams/data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diagramColors" Target="../diagrams/colors2.xml" /><Relationship Id="rId8" Type="http://schemas.openxmlformats.org/officeDocument/2006/relationships/image" Target="../media/image23.jpeg" /><Relationship Id="rId9" Type="http://schemas.openxmlformats.org/officeDocument/2006/relationships/image" Target="../media/image2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6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920F78-18C0-4707-968B-48D19EE5D0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88" y="3253293"/>
            <a:ext cx="5108275" cy="800722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Lauren Brogdon, Haynes Boone</a:t>
            </a:r>
          </a:p>
          <a:p>
            <a:r>
              <a:rPr lang="en-US" sz="2000">
                <a:solidFill>
                  <a:schemeClr val="tx1"/>
                </a:solidFill>
              </a:rPr>
              <a:t>Randy Sorrels, Sorrels Law</a:t>
            </a:r>
          </a:p>
          <a:p>
            <a:r>
              <a:rPr lang="en-US" sz="2000">
                <a:solidFill>
                  <a:schemeClr val="tx1"/>
                </a:solidFill>
              </a:rPr>
              <a:t>Shawn Paquette, GSI Environmental</a:t>
            </a:r>
          </a:p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817CC5-316F-4A21-85D7-0F53A34D0B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5338353"/>
            <a:ext cx="4526280" cy="984069"/>
          </a:xfrm>
        </p:spPr>
        <p:txBody>
          <a:bodyPr/>
          <a:lstStyle/>
          <a:p>
            <a:r>
              <a:rPr lang="en-US"/>
              <a:t>Texas Environmental Superconference</a:t>
            </a:r>
            <a:endParaRPr lang="en-US"/>
          </a:p>
          <a:p>
            <a:r>
              <a:rPr lang="en-US"/>
              <a:t>August 5, 2022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9C3B0D-7514-4BD2-96D8-7759A515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88" y="1776114"/>
            <a:ext cx="5555512" cy="1428233"/>
          </a:xfrm>
        </p:spPr>
        <p:txBody>
          <a:bodyPr>
            <a:normAutofit/>
          </a:bodyPr>
          <a:lstStyle/>
          <a:p>
            <a:r>
              <a:rPr lang="en-US"/>
              <a:t>Use of Experts in Crisis Litigation</a:t>
            </a:r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35F3915D-EB34-4A77-8455-C5BEBD82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1" r="21471"/>
          <a:stretch>
            <a:fillRect/>
          </a:stretch>
        </p:blipFill>
        <p:spPr>
          <a:xfrm>
            <a:off x="5806440" y="869351"/>
            <a:ext cx="5458968" cy="5381699"/>
          </a:xfrm>
          <a:custGeom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26" name="Picture 2" descr="Sorrels Law - Home | Facebook">
            <a:extLst>
              <a:ext uri="{FF2B5EF4-FFF2-40B4-BE49-F238E27FC236}">
                <a16:creationId xmlns:a16="http://schemas.microsoft.com/office/drawing/2014/main" id="{F0357458-519C-49F8-9AAC-7A8E17651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250" y="180340"/>
            <a:ext cx="1315811" cy="131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si Environmental Inc. - Phone, Email, Employees, CEO, VP, 2022">
            <a:extLst>
              <a:ext uri="{FF2B5EF4-FFF2-40B4-BE49-F238E27FC236}">
                <a16:creationId xmlns:a16="http://schemas.microsoft.com/office/drawing/2014/main" id="{698CFE27-B7E9-43DC-9B3F-939AF95D6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1963" y="242551"/>
            <a:ext cx="1253600" cy="12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82538A-93CD-44EC-AD0A-97CA6D5CB627}"/>
              </a:ext>
            </a:extLst>
          </p:cNvPr>
          <p:cNvSpPr/>
          <p:nvPr/>
        </p:nvSpPr>
        <p:spPr>
          <a:xfrm>
            <a:off x="11353801" y="5991497"/>
            <a:ext cx="568234" cy="62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2357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581483F-FBE6-4D41-A95F-2C13D09F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chemeClr val="tx2">
                    <a:lumMod val="50000"/>
                  </a:schemeClr>
                </a:solidFill>
              </a:rPr>
              <a:t>PREPARING TO TESTIFY</a:t>
            </a:r>
            <a:br>
              <a:rPr lang="en-US" sz="4000" b="1">
                <a:solidFill>
                  <a:schemeClr val="tx2">
                    <a:lumMod val="50000"/>
                  </a:schemeClr>
                </a:solidFill>
              </a:rPr>
            </a:br>
            <a:endParaRPr lang="en-US" sz="40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944927-EC7C-4680-B6BF-26889311A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000"/>
              <a:t>Whether to depose opposing experts</a:t>
            </a:r>
          </a:p>
          <a:p>
            <a:r>
              <a:rPr lang="en-US" sz="2000"/>
              <a:t>Prepared v. scripted</a:t>
            </a:r>
          </a:p>
          <a:p>
            <a:r>
              <a:rPr lang="en-US" sz="2000"/>
              <a:t>Educating expert about context</a:t>
            </a:r>
          </a:p>
          <a:p>
            <a:r>
              <a:rPr lang="en-US" sz="2000"/>
              <a:t>Strongest and weakest points of the case</a:t>
            </a:r>
          </a:p>
        </p:txBody>
      </p:sp>
      <p:sp>
        <p:nvSpPr>
          <p:cNvPr id="3084" name="Freeform: Shape 308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 descr="Affirming vs. Swearing Oaths: What's the Difference?">
            <a:extLst>
              <a:ext uri="{FF2B5EF4-FFF2-40B4-BE49-F238E27FC236}">
                <a16:creationId xmlns:a16="http://schemas.microsoft.com/office/drawing/2014/main" id="{6F546044-08E3-497F-B84E-608969F1B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1" r="15317" b="15883"/>
          <a:stretch>
            <a:fillRect/>
          </a:stretch>
        </p:blipFill>
        <p:spPr bwMode="auto">
          <a:xfrm>
            <a:off x="6582779" y="-3"/>
            <a:ext cx="5609221" cy="5564223"/>
          </a:xfrm>
          <a:custGeom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9CC55-764C-49F5-B9A9-C3C4F029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666" y="6199632"/>
            <a:ext cx="4802755" cy="36576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C88412-3F48-409C-A525-9580E249119A}"/>
              </a:ext>
            </a:extLst>
          </p:cNvPr>
          <p:cNvSpPr/>
          <p:nvPr/>
        </p:nvSpPr>
        <p:spPr>
          <a:xfrm>
            <a:off x="762000" y="6348549"/>
            <a:ext cx="1815737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3336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7 Deadly Environmental Disasters - HISTORY">
            <a:extLst>
              <a:ext uri="{FF2B5EF4-FFF2-40B4-BE49-F238E27FC236}">
                <a16:creationId xmlns:a16="http://schemas.microsoft.com/office/drawing/2014/main" id="{E8F10558-CB3C-4F50-B138-C5AD61AE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44" b="9092"/>
          <a:stretch>
            <a:fillRect/>
          </a:stretch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E5E16-8187-4FFF-A45F-48941629E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1015854"/>
            <a:ext cx="3605675" cy="5604021"/>
          </a:xfrm>
        </p:spPr>
        <p:txBody>
          <a:bodyPr anchor="t">
            <a:normAutofit/>
          </a:bodyPr>
          <a:lstStyle/>
          <a:p>
            <a:r>
              <a:rPr lang="en-US" sz="2600"/>
              <a:t>Confidence v. Arrogance</a:t>
            </a:r>
          </a:p>
          <a:p>
            <a:r>
              <a:rPr lang="en-US" sz="2600"/>
              <a:t>Questions outside of your area of expertise</a:t>
            </a:r>
          </a:p>
          <a:p>
            <a:r>
              <a:rPr lang="en-US" sz="2600"/>
              <a:t>Questions within your area of expertise but outside of your scope</a:t>
            </a:r>
          </a:p>
          <a:p>
            <a:r>
              <a:rPr lang="en-US" sz="2600"/>
              <a:t>Uncertainty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A972F-68AE-4694-99C0-4EDB4CE4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87E17C-00F2-43F7-9117-163ACF173A2A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86CA9E-B942-4B96-98C7-1CC937A7D9D5}"/>
              </a:ext>
            </a:extLst>
          </p:cNvPr>
          <p:cNvSpPr txBox="1"/>
          <p:nvPr/>
        </p:nvSpPr>
        <p:spPr>
          <a:xfrm>
            <a:off x="67342" y="155030"/>
            <a:ext cx="6910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/>
              <a:t>Shawn on the Stand: Q&amp;A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34BE5B3-4832-4C76-8356-AD5CFFC1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9713" y="6025942"/>
            <a:ext cx="3497262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3579612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31248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31248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27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31248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581483F-FBE6-4D41-A95F-2C13D09F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74" y="513805"/>
            <a:ext cx="3335434" cy="5291571"/>
          </a:xfrm>
        </p:spPr>
        <p:txBody>
          <a:bodyPr anchor="t">
            <a:normAutofit/>
          </a:bodyPr>
          <a:lstStyle/>
          <a:p>
            <a:r>
              <a:rPr lang="en-US" sz="4000" b="1"/>
              <a:t>The Hardest Questions to Answer</a:t>
            </a:r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endParaRPr lang="en-US" sz="4000" b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9CC55-764C-49F5-B9A9-C3C4F029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9713" y="6025942"/>
            <a:ext cx="3497262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31248">
                    <a:alpha val="60000"/>
                  </a:srgbClr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D81C7-B59F-4294-B16C-06F7CB8E7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1207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B7AD-2AE7-4206-99A8-7E26A7A4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450"/>
            <a:ext cx="10515600" cy="1074238"/>
          </a:xfrm>
        </p:spPr>
        <p:txBody>
          <a:bodyPr>
            <a:normAutofit fontScale="90000"/>
          </a:bodyPr>
          <a:lstStyle/>
          <a:p>
            <a:r>
              <a:rPr lang="en-US"/>
              <a:t>When Your Expert Is (or Wants to be) </a:t>
            </a:r>
            <a:br>
              <a:rPr lang="en-US"/>
            </a:br>
            <a:r>
              <a:rPr lang="en-US"/>
              <a:t>in the Public Eye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CCB89FB-C4E6-4A7D-B334-361BAC00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 descr="Dimock Trial: Ingraffea Day 2 – Hides Behind a Woman's Coat | Marcellus  Drilling News">
            <a:extLst>
              <a:ext uri="{FF2B5EF4-FFF2-40B4-BE49-F238E27FC236}">
                <a16:creationId xmlns:a16="http://schemas.microsoft.com/office/drawing/2014/main" id="{77ABE5FD-97BF-40ED-BE52-039904E8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948617"/>
            <a:ext cx="6131560" cy="383222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st Tips for How to Avoid Pixelation in Your Designs">
            <a:extLst>
              <a:ext uri="{FF2B5EF4-FFF2-40B4-BE49-F238E27FC236}">
                <a16:creationId xmlns:a16="http://schemas.microsoft.com/office/drawing/2014/main" id="{37E984B9-C306-4BCD-967F-FE2310C06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7" t="29031" r="32338" b="46950"/>
          <a:stretch>
            <a:fillRect/>
          </a:stretch>
        </p:blipFill>
        <p:spPr bwMode="auto">
          <a:xfrm>
            <a:off x="2552700" y="2835868"/>
            <a:ext cx="561975" cy="71386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imock Trial Update: Plaintiffs' Expert Witness Exposed as Fracktivist |  Marcellus Drilling News">
            <a:extLst>
              <a:ext uri="{FF2B5EF4-FFF2-40B4-BE49-F238E27FC236}">
                <a16:creationId xmlns:a16="http://schemas.microsoft.com/office/drawing/2014/main" id="{CCDF7B64-E3D5-4B12-8428-DA8ACB6D6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90" y="1289338"/>
            <a:ext cx="4667250" cy="33051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est Tips for How to Avoid Pixelation in Your Designs">
            <a:extLst>
              <a:ext uri="{FF2B5EF4-FFF2-40B4-BE49-F238E27FC236}">
                <a16:creationId xmlns:a16="http://schemas.microsoft.com/office/drawing/2014/main" id="{B03DAFCA-0D46-4616-B37B-229AB2D5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7" t="29031" r="32338" b="46950"/>
          <a:stretch>
            <a:fillRect/>
          </a:stretch>
        </p:blipFill>
        <p:spPr bwMode="auto">
          <a:xfrm>
            <a:off x="7634909" y="2363576"/>
            <a:ext cx="561975" cy="71386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704991-2581-400D-97E3-31AF5D8A3898}"/>
              </a:ext>
            </a:extLst>
          </p:cNvPr>
          <p:cNvSpPr/>
          <p:nvPr/>
        </p:nvSpPr>
        <p:spPr>
          <a:xfrm>
            <a:off x="600635" y="6356350"/>
            <a:ext cx="2088777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9888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6159" name="Rectangle 615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4" name="Picture 10" descr="Oil &amp; Fuel Spills | Sailors for the Sea">
            <a:extLst>
              <a:ext uri="{FF2B5EF4-FFF2-40B4-BE49-F238E27FC236}">
                <a16:creationId xmlns:a16="http://schemas.microsoft.com/office/drawing/2014/main" id="{68662F57-FECC-49C0-8BCC-E542D3A8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r="1" b="1"/>
          <a:stretch>
            <a:fillRect/>
          </a:stretch>
        </p:blipFill>
        <p:spPr bwMode="auto">
          <a:xfrm>
            <a:off x="20" y="10"/>
            <a:ext cx="12191980" cy="6857990"/>
          </a:xfrm>
          <a:custGeom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4BAD64-0567-4FE0-86A1-53BBBF49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anchor="b">
            <a:normAutofit/>
          </a:bodyPr>
          <a:lstStyle/>
          <a:p>
            <a:r>
              <a:rPr lang="en-US"/>
              <a:t>Non-Retained Experts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F17D4-63F1-42FD-8F91-EF5CF25FE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572000"/>
            <a:ext cx="5552089" cy="1647825"/>
          </a:xfrm>
        </p:spPr>
        <p:txBody>
          <a:bodyPr>
            <a:normAutofit/>
          </a:bodyPr>
          <a:lstStyle/>
          <a:p>
            <a:r>
              <a:rPr lang="en-US" sz="2200"/>
              <a:t>Company witnesses</a:t>
            </a:r>
          </a:p>
          <a:p>
            <a:r>
              <a:rPr lang="en-US" sz="2200"/>
              <a:t>Third-party regulators or investigators</a:t>
            </a:r>
          </a:p>
          <a:p>
            <a:r>
              <a:rPr lang="en-US" sz="2200"/>
              <a:t>Treating physicians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5375D-7222-42BA-B668-149CBD2C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01709" y="6356350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FC34C-BDEB-479A-A52E-9795B4BD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87E17C-00F2-43F7-9117-163ACF173A2A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2466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31248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31248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27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31248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581483F-FBE6-4D41-A95F-2C13D09F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513805"/>
            <a:ext cx="4229099" cy="5291571"/>
          </a:xfrm>
        </p:spPr>
        <p:txBody>
          <a:bodyPr anchor="t">
            <a:normAutofit/>
          </a:bodyPr>
          <a:lstStyle/>
          <a:p>
            <a:r>
              <a:rPr lang="en-US" sz="4000" b="1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9CC55-764C-49F5-B9A9-C3C4F029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85839" y="6057055"/>
            <a:ext cx="3497262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31248">
                    <a:alpha val="60000"/>
                  </a:srgbClr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BC737-E5BF-4E88-9D42-358AC1B7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2018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5098-BD31-4D7E-8AB1-F7ABCF21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400"/>
            </a:br>
            <a:r>
              <a:rPr lang="en-US" sz="4400"/>
              <a:t>	</a:t>
            </a:r>
            <a:endParaRPr lang="en-US" sz="4200" b="1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BB13F4A-F05B-9F4E-5791-4E3286EB7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719464"/>
              </p:ext>
            </p:extLst>
          </p:nvPr>
        </p:nvGraphicFramePr>
        <p:xfrm>
          <a:off x="276226" y="685800"/>
          <a:ext cx="11668124" cy="5362575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95976-96A2-4A38-B270-19BE771A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9D027-C8D4-4921-AF85-FEFFADA9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093263DD-D2AB-4001-B783-72E0C6D8BD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09" y="1236248"/>
            <a:ext cx="1636161" cy="1636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7170" name="Picture 2" descr="Randall O. Sorrels - Sorrels Law | Top Rated Personal Injury Lawyers in  Texas">
            <a:extLst>
              <a:ext uri="{FF2B5EF4-FFF2-40B4-BE49-F238E27FC236}">
                <a16:creationId xmlns:a16="http://schemas.microsoft.com/office/drawing/2014/main" id="{A2028784-7001-4640-8D93-58E75898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" t="-1455" r="8433" b="33473"/>
          <a:stretch>
            <a:fillRect/>
          </a:stretch>
        </p:blipFill>
        <p:spPr bwMode="auto">
          <a:xfrm>
            <a:off x="5286135" y="1243910"/>
            <a:ext cx="1702316" cy="17577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hawn M. Paquette, PE, BCEE - GSI Environmental Inc.">
            <a:extLst>
              <a:ext uri="{FF2B5EF4-FFF2-40B4-BE49-F238E27FC236}">
                <a16:creationId xmlns:a16="http://schemas.microsoft.com/office/drawing/2014/main" id="{A0B08A79-377A-45D5-AC30-1BCD50C43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3376" y="1313698"/>
            <a:ext cx="1702315" cy="1558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4EC737-5C90-48E9-BF9E-CD442274C7F4}"/>
              </a:ext>
            </a:extLst>
          </p:cNvPr>
          <p:cNvSpPr/>
          <p:nvPr/>
        </p:nvSpPr>
        <p:spPr>
          <a:xfrm>
            <a:off x="609600" y="6356350"/>
            <a:ext cx="2090057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0519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5098-BD31-4D7E-8AB1-F7ABCF21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400"/>
            </a:br>
            <a:r>
              <a:rPr lang="en-US" sz="4400"/>
              <a:t>	</a:t>
            </a:r>
            <a:endParaRPr lang="en-US" sz="4200" b="1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BB13F4A-F05B-9F4E-5791-4E3286EB72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723901"/>
          <a:ext cx="10515599" cy="510983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95976-96A2-4A38-B270-19BE771A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9D027-C8D4-4921-AF85-FEFFADA9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90C64-B35B-4417-8076-041E49D5A08A}"/>
              </a:ext>
            </a:extLst>
          </p:cNvPr>
          <p:cNvSpPr/>
          <p:nvPr/>
        </p:nvSpPr>
        <p:spPr>
          <a:xfrm>
            <a:off x="478971" y="627017"/>
            <a:ext cx="3135086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08605-AB41-4D5D-8446-430206D36A08}"/>
              </a:ext>
            </a:extLst>
          </p:cNvPr>
          <p:cNvSpPr/>
          <p:nvPr/>
        </p:nvSpPr>
        <p:spPr>
          <a:xfrm>
            <a:off x="11275422" y="5982789"/>
            <a:ext cx="56823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1C6FF6-264D-4015-9328-8FE896F833EA}"/>
              </a:ext>
            </a:extLst>
          </p:cNvPr>
          <p:cNvSpPr txBox="1"/>
          <p:nvPr/>
        </p:nvSpPr>
        <p:spPr>
          <a:xfrm>
            <a:off x="5259977" y="6149089"/>
            <a:ext cx="61656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87E17C-00F2-43F7-9117-163ACF173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78C8F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78C8F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8817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B7AD-2AE7-4206-99A8-7E26A7A4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Hire an Expert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8DAED-63BC-4D98-9C1E-47F7156B0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Advantages of early retention</a:t>
            </a:r>
          </a:p>
          <a:p>
            <a:r>
              <a:rPr lang="en-US"/>
              <a:t>What information is needed?</a:t>
            </a:r>
          </a:p>
          <a:p>
            <a:r>
              <a:rPr lang="en-US"/>
              <a:t>Which fields/experts to consider</a:t>
            </a:r>
          </a:p>
          <a:p>
            <a:r>
              <a:rPr lang="en-US"/>
              <a:t>Information to provide in initial interviews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CCB89FB-C4E6-4A7D-B334-361BAC00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B7EE0-C88E-47F2-B4B8-A9731AD11A51}"/>
              </a:ext>
            </a:extLst>
          </p:cNvPr>
          <p:cNvSpPr/>
          <p:nvPr/>
        </p:nvSpPr>
        <p:spPr>
          <a:xfrm>
            <a:off x="663388" y="6356350"/>
            <a:ext cx="2026024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5791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31248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31248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27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31248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581483F-FBE6-4D41-A95F-2C13D09F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74" y="513805"/>
            <a:ext cx="3335434" cy="5291571"/>
          </a:xfrm>
        </p:spPr>
        <p:txBody>
          <a:bodyPr anchor="t">
            <a:normAutofit fontScale="90000"/>
          </a:bodyPr>
          <a:lstStyle/>
          <a:p>
            <a:r>
              <a:rPr lang="en-US" b="1"/>
              <a:t>Daubert v. Merrell Dow Pharma. Inc.</a:t>
            </a:r>
            <a:br>
              <a:rPr lang="en-US" b="1"/>
            </a:br>
            <a:r>
              <a:rPr lang="en-US" sz="2700" b="1">
                <a:solidFill>
                  <a:schemeClr val="bg1">
                    <a:lumMod val="50000"/>
                  </a:schemeClr>
                </a:solidFill>
              </a:rPr>
              <a:t>509 U.S. 579 (1993)</a:t>
            </a:r>
            <a:br>
              <a:rPr lang="en-US" sz="2700" b="1"/>
            </a:br>
            <a:br>
              <a:rPr lang="en-US" sz="2700" b="1"/>
            </a:br>
            <a:br>
              <a:rPr lang="en-US" sz="2700" b="1"/>
            </a:br>
            <a:r>
              <a:rPr lang="en-US" b="1"/>
              <a:t>E.I. du Pont de Nemours &amp; Co. v. Robinson</a:t>
            </a:r>
            <a:br>
              <a:rPr lang="en-US" sz="4000" b="1"/>
            </a:br>
            <a:r>
              <a:rPr lang="en-US" sz="2700" b="1">
                <a:solidFill>
                  <a:schemeClr val="bg1">
                    <a:lumMod val="50000"/>
                  </a:schemeClr>
                </a:solidFill>
              </a:rPr>
              <a:t>923 S.W.2d 549 (Tex. 1995)</a:t>
            </a:r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endParaRPr lang="en-US" sz="4000" b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9CC55-764C-49F5-B9A9-C3C4F029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9713" y="6025942"/>
            <a:ext cx="3497262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>
                <a:solidFill>
                  <a:srgbClr val="631248">
                    <a:alpha val="60000"/>
                  </a:srgbClr>
                </a:solidFill>
                <a:latin typeface="IBM Plex Sans"/>
              </a:rPr>
              <a:t>4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31248">
                  <a:alpha val="60000"/>
                </a:srgbClr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C55B9-89A7-4063-A890-7260A2DFE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7048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31248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31248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27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31248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31248"/>
                    </a:solidFill>
                    <a:effectLst/>
                    <a:uLnTx/>
                    <a:uFillTx/>
                    <a:latin typeface="IBM Plex Sans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581483F-FBE6-4D41-A95F-2C13D09F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74" y="823045"/>
            <a:ext cx="3149747" cy="4982332"/>
          </a:xfrm>
        </p:spPr>
        <p:txBody>
          <a:bodyPr anchor="t">
            <a:normAutofit/>
          </a:bodyPr>
          <a:lstStyle/>
          <a:p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endParaRPr lang="en-US" sz="4000" b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9CC55-764C-49F5-B9A9-C3C4F029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9713" y="6025942"/>
            <a:ext cx="3497262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31248">
                    <a:alpha val="60000"/>
                  </a:srgbClr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5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31248">
                  <a:alpha val="60000"/>
                </a:srgbClr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639B22-4ECB-4D92-9F93-66621B765EDC}"/>
              </a:ext>
            </a:extLst>
          </p:cNvPr>
          <p:cNvSpPr txBox="1"/>
          <p:nvPr/>
        </p:nvSpPr>
        <p:spPr>
          <a:xfrm>
            <a:off x="178526" y="345972"/>
            <a:ext cx="35187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31248"/>
                </a:solidFill>
                <a:effectLst/>
                <a:uLnTx/>
                <a:uFillTx/>
                <a:latin typeface="Poppins"/>
                <a:ea typeface="+mj-ea"/>
                <a:cs typeface="+mj-cs"/>
              </a:rPr>
              <a:t>Merrell Dow Pharma., Inc. v. Havner</a:t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631248"/>
                </a:solidFill>
                <a:effectLst/>
                <a:uLnTx/>
                <a:uFillTx/>
                <a:latin typeface="Poppins"/>
                <a:ea typeface="+mj-ea"/>
                <a:cs typeface="+mj-cs"/>
              </a:rPr>
            </a:br>
            <a:r>
              <a:rPr lang="en-US" sz="2400" b="1">
                <a:solidFill>
                  <a:srgbClr val="FFFFFF">
                    <a:lumMod val="50000"/>
                  </a:srgbClr>
                </a:solidFill>
                <a:latin typeface="Poppins"/>
                <a:ea typeface="+mj-ea"/>
                <a:cs typeface="+mj-cs"/>
              </a:rPr>
              <a:t>953 S.W.2d 706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"/>
                <a:ea typeface="+mj-ea"/>
                <a:cs typeface="+mj-cs"/>
              </a:rPr>
              <a:t> </a:t>
            </a:r>
          </a:p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"/>
                <a:ea typeface="+mj-ea"/>
                <a:cs typeface="+mj-cs"/>
              </a:rPr>
              <a:t>(</a:t>
            </a:r>
            <a:r>
              <a:rPr lang="en-US" sz="2400" b="1">
                <a:solidFill>
                  <a:srgbClr val="FFFFFF">
                    <a:lumMod val="50000"/>
                  </a:srgbClr>
                </a:solidFill>
                <a:latin typeface="Poppins"/>
                <a:ea typeface="+mj-ea"/>
                <a:cs typeface="+mj-cs"/>
              </a:rPr>
              <a:t>Tex. 1997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"/>
                <a:ea typeface="+mj-ea"/>
                <a:cs typeface="+mj-cs"/>
              </a:rPr>
              <a:t>)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184FE-56D4-4A4F-A6F0-A43511D6F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034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B7AD-2AE7-4206-99A8-7E26A7A4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Expert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8DAED-63BC-4D98-9C1E-47F7156B0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do the truth, you do the justice</a:t>
            </a:r>
          </a:p>
          <a:p>
            <a:r>
              <a:rPr lang="en-US"/>
              <a:t>Don’t be an advocate (</a:t>
            </a:r>
            <a:r>
              <a:rPr lang="en-US" b="1" i="1"/>
              <a:t>It is what it is</a:t>
            </a:r>
            <a:r>
              <a:rPr lang="en-US"/>
              <a:t>)</a:t>
            </a:r>
          </a:p>
          <a:p>
            <a:r>
              <a:rPr lang="en-US"/>
              <a:t>Tell the story simply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CCB89FB-C4E6-4A7D-B334-361BAC00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87E17C-00F2-43F7-9117-163ACF173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78C8F"/>
                </a:solidFill>
                <a:effectLst/>
                <a:uLnTx/>
                <a:uFillTx/>
                <a:latin typeface="IBM Plex Sans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78C8F"/>
              </a:solidFill>
              <a:effectLst/>
              <a:uLnTx/>
              <a:uFillTx/>
              <a:latin typeface="IBM Plex Sans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D0F91-2860-43ED-9D61-F74B536A3FD9}"/>
              </a:ext>
            </a:extLst>
          </p:cNvPr>
          <p:cNvSpPr/>
          <p:nvPr/>
        </p:nvSpPr>
        <p:spPr>
          <a:xfrm>
            <a:off x="555812" y="6356350"/>
            <a:ext cx="2250141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4162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1,694 Oil Spill Ocean Stock Photos, Pictures &amp; Royalty-Free Images - iStock">
            <a:extLst>
              <a:ext uri="{FF2B5EF4-FFF2-40B4-BE49-F238E27FC236}">
                <a16:creationId xmlns:a16="http://schemas.microsoft.com/office/drawing/2014/main" id="{324915EF-12A7-4C1F-A5D6-8528BDBF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DB7AD-2AE7-4206-99A8-7E26A7A4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29" y="403412"/>
            <a:ext cx="4428145" cy="1272987"/>
          </a:xfrm>
        </p:spPr>
        <p:txBody>
          <a:bodyPr>
            <a:noAutofit/>
          </a:bodyPr>
          <a:lstStyle/>
          <a:p>
            <a:r>
              <a:rPr lang="en-US" sz="4000" b="1"/>
              <a:t>Context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8DAED-63BC-4D98-9C1E-47F7156B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335741"/>
            <a:ext cx="4062642" cy="3550024"/>
          </a:xfrm>
        </p:spPr>
        <p:txBody>
          <a:bodyPr anchor="t">
            <a:no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Requested scope of evaluation</a:t>
            </a:r>
          </a:p>
          <a:p>
            <a:pPr lvl="1"/>
            <a:r>
              <a:rPr lang="en-US" sz="1800">
                <a:solidFill>
                  <a:schemeClr val="tx1"/>
                </a:solidFill>
              </a:rPr>
              <a:t>May shift during engagement</a:t>
            </a:r>
          </a:p>
          <a:p>
            <a:r>
              <a:rPr lang="en-US" sz="1800">
                <a:solidFill>
                  <a:schemeClr val="tx1"/>
                </a:solidFill>
              </a:rPr>
              <a:t>Using multiple experts – </a:t>
            </a:r>
            <a:r>
              <a:rPr lang="en-US" sz="1800" b="1">
                <a:solidFill>
                  <a:schemeClr val="tx1"/>
                </a:solidFill>
              </a:rPr>
              <a:t>stay in your lane (but know where you fit overall)</a:t>
            </a:r>
          </a:p>
          <a:p>
            <a:pPr lvl="1"/>
            <a:r>
              <a:rPr lang="en-US" sz="1800">
                <a:solidFill>
                  <a:schemeClr val="tx1"/>
                </a:solidFill>
              </a:rPr>
              <a:t>Overlap and duplication</a:t>
            </a:r>
          </a:p>
          <a:p>
            <a:pPr lvl="1"/>
            <a:r>
              <a:rPr lang="en-US" sz="1800">
                <a:solidFill>
                  <a:schemeClr val="tx1"/>
                </a:solidFill>
              </a:rPr>
              <a:t>Order of presentation in deposition and at trial</a:t>
            </a:r>
          </a:p>
          <a:p>
            <a:r>
              <a:rPr lang="en-US" sz="1800">
                <a:solidFill>
                  <a:schemeClr val="tx1"/>
                </a:solidFill>
              </a:rPr>
              <a:t>Legal issues</a:t>
            </a:r>
          </a:p>
          <a:p>
            <a:pPr lvl="1"/>
            <a:r>
              <a:rPr lang="en-US" sz="1800">
                <a:solidFill>
                  <a:schemeClr val="tx1"/>
                </a:solidFill>
              </a:rPr>
              <a:t>Law of the case</a:t>
            </a:r>
          </a:p>
          <a:p>
            <a:pPr lvl="1"/>
            <a:r>
              <a:rPr lang="en-US" sz="1800">
                <a:solidFill>
                  <a:schemeClr val="tx1"/>
                </a:solidFill>
              </a:rPr>
              <a:t>Precedent</a:t>
            </a:r>
          </a:p>
          <a:p>
            <a:pPr lvl="1"/>
            <a:r>
              <a:rPr lang="en-US" sz="1800">
                <a:solidFill>
                  <a:schemeClr val="tx1"/>
                </a:solidFill>
              </a:rPr>
              <a:t>Contracts and agreements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CCB89FB-C4E6-4A7D-B334-361BAC00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665" y="6108192"/>
            <a:ext cx="548640" cy="548640"/>
          </a:xfrm>
          <a:prstGeom prst="ellipse">
            <a:avLst/>
          </a:prstGeom>
          <a:solidFill>
            <a:srgbClr val="5E423A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3487E17C-00F2-43F7-9117-163ACF173A2A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27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B7AD-2AE7-4206-99A8-7E26A7A4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8DAED-63BC-4D98-9C1E-47F7156B0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Adequacy and reliability of sampling conducted to date</a:t>
            </a:r>
          </a:p>
          <a:p>
            <a:r>
              <a:rPr lang="en-US"/>
              <a:t>Regulatory agency oversight</a:t>
            </a:r>
          </a:p>
          <a:p>
            <a:pPr lvl="1"/>
            <a:r>
              <a:rPr lang="en-US"/>
              <a:t>Prior sampling</a:t>
            </a:r>
          </a:p>
          <a:p>
            <a:pPr lvl="1"/>
            <a:r>
              <a:rPr lang="en-US"/>
              <a:t>Ongoing remediation/investigation/reporting</a:t>
            </a:r>
          </a:p>
          <a:p>
            <a:r>
              <a:rPr lang="en-US"/>
              <a:t>Additional sampling to address:</a:t>
            </a:r>
          </a:p>
          <a:p>
            <a:pPr lvl="1"/>
            <a:r>
              <a:rPr lang="en-US"/>
              <a:t>Liability</a:t>
            </a:r>
          </a:p>
          <a:p>
            <a:pPr lvl="1"/>
            <a:r>
              <a:rPr lang="en-US"/>
              <a:t>Damages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CCB89FB-C4E6-4A7D-B334-361BAC00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E17C-00F2-43F7-9117-163ACF173A2A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412933-B028-45A2-82FF-3C93A7D9FD93}"/>
              </a:ext>
            </a:extLst>
          </p:cNvPr>
          <p:cNvSpPr/>
          <p:nvPr/>
        </p:nvSpPr>
        <p:spPr>
          <a:xfrm>
            <a:off x="717177" y="6242050"/>
            <a:ext cx="1891553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869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31248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58E373-CDE9-47AA-A530-8194AC71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latin typeface="+mj-lt"/>
              </a:rPr>
              <a:t>GET IT IN WRITING: </a:t>
            </a:r>
            <a:br>
              <a:rPr lang="en-US" sz="3800">
                <a:latin typeface="+mj-lt"/>
              </a:rPr>
            </a:br>
            <a:r>
              <a:rPr lang="en-US" sz="3800">
                <a:latin typeface="+mj-lt"/>
              </a:rPr>
              <a:t>DISCLOSURES AND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5200D-937D-4927-BC87-82EF65F10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"/>
          <a:stretch>
            <a:fillRect/>
          </a:stretch>
        </p:blipFill>
        <p:spPr>
          <a:xfrm>
            <a:off x="1" y="10"/>
            <a:ext cx="4657344" cy="6857990"/>
          </a:xfrm>
          <a:custGeom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31248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9541ACF2-03A7-4299-899E-570A839EB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2200"/>
              <a:t>Whether to prepare a report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2200"/>
              <a:t>Draft reports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2200"/>
              <a:t>Correspondence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2200"/>
              <a:t>Sampling results, data, and methodology</a:t>
            </a:r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n-US" sz="2000"/>
              <a:t>If conducted by expert</a:t>
            </a:r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n-US" sz="2000"/>
              <a:t>If conducted by others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2200"/>
              <a:t>How to draft disclosures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A360D0-8A63-4F36-8B9A-49A91FE6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762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7A785-B97A-434F-8AA7-D8633D58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fld id="{09980941-FABB-4EDC-9CD4-EF51650325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4793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9044.0"/>
  <p:tag name="AS_RELEASE_DATE" val="2021.03.14"/>
  <p:tag name="AS_TITLE" val="Aspose.Slides for .NET 4.0 Client Profile"/>
  <p:tag name="AS_VERSION" val="21.3"/>
</p:tagLst>
</file>

<file path=ppt/theme/theme1.xml><?xml version="1.0" encoding="utf-8"?>
<a:theme xmlns:r="http://schemas.openxmlformats.org/officeDocument/2006/relationships" xmlns:a="http://schemas.openxmlformats.org/drawingml/2006/main" name="Cover Slides">
  <a:themeElements>
    <a:clrScheme name="HB 2021 Branding">
      <a:dk1>
        <a:srgbClr val="FFFFFF"/>
      </a:dk1>
      <a:lt1>
        <a:srgbClr val="631248"/>
      </a:lt1>
      <a:dk2>
        <a:srgbClr val="FFFFFF"/>
      </a:dk2>
      <a:lt2>
        <a:srgbClr val="978C8F"/>
      </a:lt2>
      <a:accent1>
        <a:srgbClr val="72B2D4"/>
      </a:accent1>
      <a:accent2>
        <a:srgbClr val="D8601E"/>
      </a:accent2>
      <a:accent3>
        <a:srgbClr val="F0B52B"/>
      </a:accent3>
      <a:accent4>
        <a:srgbClr val="978C8F"/>
      </a:accent4>
      <a:accent5>
        <a:srgbClr val="008EBE"/>
      </a:accent5>
      <a:accent6>
        <a:srgbClr val="A4AA8A"/>
      </a:accent6>
      <a:hlink>
        <a:srgbClr val="D40F7D"/>
      </a:hlink>
      <a:folHlink>
        <a:srgbClr val="5662D0"/>
      </a:folHlink>
    </a:clrScheme>
    <a:fontScheme name="HB 2021 Branding">
      <a:majorFont>
        <a:latin typeface="Poppins"/>
        <a:ea typeface="Arial"/>
        <a:cs typeface="Arial"/>
      </a:majorFont>
      <a:minorFont>
        <a:latin typeface="IBM Plex San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Standard - Simple Interior Slides">
  <a:themeElements>
    <a:clrScheme name="HB 2021 Branding">
      <a:dk1>
        <a:srgbClr val="FFFFFF"/>
      </a:dk1>
      <a:lt1>
        <a:srgbClr val="631248"/>
      </a:lt1>
      <a:dk2>
        <a:srgbClr val="FFFFFF"/>
      </a:dk2>
      <a:lt2>
        <a:srgbClr val="978C8F"/>
      </a:lt2>
      <a:accent1>
        <a:srgbClr val="72B2D4"/>
      </a:accent1>
      <a:accent2>
        <a:srgbClr val="D8601E"/>
      </a:accent2>
      <a:accent3>
        <a:srgbClr val="F0B52B"/>
      </a:accent3>
      <a:accent4>
        <a:srgbClr val="978C8F"/>
      </a:accent4>
      <a:accent5>
        <a:srgbClr val="008EBE"/>
      </a:accent5>
      <a:accent6>
        <a:srgbClr val="A4AA8A"/>
      </a:accent6>
      <a:hlink>
        <a:srgbClr val="D40F7D"/>
      </a:hlink>
      <a:folHlink>
        <a:srgbClr val="5662D0"/>
      </a:folHlink>
    </a:clrScheme>
    <a:fontScheme name="HB 2021 Branding">
      <a:majorFont>
        <a:latin typeface="Poppins"/>
        <a:ea typeface="Arial"/>
        <a:cs typeface="Arial"/>
      </a:majorFont>
      <a:minorFont>
        <a:latin typeface="IBM Plex San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Coloful_Design Frame Interior Slides">
  <a:themeElements>
    <a:clrScheme name="HB 2021 Branding">
      <a:dk1>
        <a:srgbClr val="FFFFFF"/>
      </a:dk1>
      <a:lt1>
        <a:srgbClr val="631248"/>
      </a:lt1>
      <a:dk2>
        <a:srgbClr val="FFFFFF"/>
      </a:dk2>
      <a:lt2>
        <a:srgbClr val="978C8F"/>
      </a:lt2>
      <a:accent1>
        <a:srgbClr val="72B2D4"/>
      </a:accent1>
      <a:accent2>
        <a:srgbClr val="D8601E"/>
      </a:accent2>
      <a:accent3>
        <a:srgbClr val="F0B52B"/>
      </a:accent3>
      <a:accent4>
        <a:srgbClr val="978C8F"/>
      </a:accent4>
      <a:accent5>
        <a:srgbClr val="008EBE"/>
      </a:accent5>
      <a:accent6>
        <a:srgbClr val="A4AA8A"/>
      </a:accent6>
      <a:hlink>
        <a:srgbClr val="D40F7D"/>
      </a:hlink>
      <a:folHlink>
        <a:srgbClr val="5662D0"/>
      </a:folHlink>
    </a:clrScheme>
    <a:fontScheme name="HB 2021 Branding">
      <a:majorFont>
        <a:latin typeface="Poppins"/>
        <a:ea typeface="Arial"/>
        <a:cs typeface="Arial"/>
      </a:majorFont>
      <a:minorFont>
        <a:latin typeface="IBM Plex San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Interior Slides">
  <a:themeElements>
    <a:clrScheme name="HB 2021 Branding">
      <a:dk1>
        <a:srgbClr val="FFFFFF"/>
      </a:dk1>
      <a:lt1>
        <a:srgbClr val="631248"/>
      </a:lt1>
      <a:dk2>
        <a:srgbClr val="FFFFFF"/>
      </a:dk2>
      <a:lt2>
        <a:srgbClr val="978C8F"/>
      </a:lt2>
      <a:accent1>
        <a:srgbClr val="72B2D4"/>
      </a:accent1>
      <a:accent2>
        <a:srgbClr val="D8601E"/>
      </a:accent2>
      <a:accent3>
        <a:srgbClr val="F0B52B"/>
      </a:accent3>
      <a:accent4>
        <a:srgbClr val="978C8F"/>
      </a:accent4>
      <a:accent5>
        <a:srgbClr val="008EBE"/>
      </a:accent5>
      <a:accent6>
        <a:srgbClr val="A4AA8A"/>
      </a:accent6>
      <a:hlink>
        <a:srgbClr val="D40F7D"/>
      </a:hlink>
      <a:folHlink>
        <a:srgbClr val="5662D0"/>
      </a:folHlink>
    </a:clrScheme>
    <a:fontScheme name="HB 2021 Branding">
      <a:majorFont>
        <a:latin typeface="Poppins"/>
        <a:ea typeface="Arial"/>
        <a:cs typeface="Arial"/>
      </a:majorFont>
      <a:minorFont>
        <a:latin typeface="IBM Plex San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Section Headers">
  <a:themeElements>
    <a:clrScheme name="HB 2021 Branding">
      <a:dk1>
        <a:srgbClr val="FFFFFF"/>
      </a:dk1>
      <a:lt1>
        <a:srgbClr val="631248"/>
      </a:lt1>
      <a:dk2>
        <a:srgbClr val="FFFFFF"/>
      </a:dk2>
      <a:lt2>
        <a:srgbClr val="978C8F"/>
      </a:lt2>
      <a:accent1>
        <a:srgbClr val="72B2D4"/>
      </a:accent1>
      <a:accent2>
        <a:srgbClr val="D8601E"/>
      </a:accent2>
      <a:accent3>
        <a:srgbClr val="F0B52B"/>
      </a:accent3>
      <a:accent4>
        <a:srgbClr val="978C8F"/>
      </a:accent4>
      <a:accent5>
        <a:srgbClr val="008EBE"/>
      </a:accent5>
      <a:accent6>
        <a:srgbClr val="A4AA8A"/>
      </a:accent6>
      <a:hlink>
        <a:srgbClr val="D40F7D"/>
      </a:hlink>
      <a:folHlink>
        <a:srgbClr val="5662D0"/>
      </a:folHlink>
    </a:clrScheme>
    <a:fontScheme name="HB 2021 Branding">
      <a:majorFont>
        <a:latin typeface="Poppins"/>
        <a:ea typeface="Arial"/>
        <a:cs typeface="Arial"/>
      </a:majorFont>
      <a:minorFont>
        <a:latin typeface="IBM Plex San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1_Coloful_Design Frame Interior Slides">
  <a:themeElements>
    <a:clrScheme name="HB 2021 Branding">
      <a:dk1>
        <a:srgbClr val="FFFFFF"/>
      </a:dk1>
      <a:lt1>
        <a:srgbClr val="631248"/>
      </a:lt1>
      <a:dk2>
        <a:srgbClr val="FFFFFF"/>
      </a:dk2>
      <a:lt2>
        <a:srgbClr val="978C8F"/>
      </a:lt2>
      <a:accent1>
        <a:srgbClr val="72B2D4"/>
      </a:accent1>
      <a:accent2>
        <a:srgbClr val="D8601E"/>
      </a:accent2>
      <a:accent3>
        <a:srgbClr val="F0B52B"/>
      </a:accent3>
      <a:accent4>
        <a:srgbClr val="978C8F"/>
      </a:accent4>
      <a:accent5>
        <a:srgbClr val="008EBE"/>
      </a:accent5>
      <a:accent6>
        <a:srgbClr val="A4AA8A"/>
      </a:accent6>
      <a:hlink>
        <a:srgbClr val="D40F7D"/>
      </a:hlink>
      <a:folHlink>
        <a:srgbClr val="5662D0"/>
      </a:folHlink>
    </a:clrScheme>
    <a:fontScheme name="HB 2021 Branding">
      <a:majorFont>
        <a:latin typeface="Poppins"/>
        <a:ea typeface="Arial"/>
        <a:cs typeface="Arial"/>
      </a:majorFont>
      <a:minorFont>
        <a:latin typeface="IBM Plex San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21.0300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