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69" r:id="rId3"/>
    <p:sldId id="375" r:id="rId4"/>
    <p:sldId id="319" r:id="rId5"/>
    <p:sldId id="374" r:id="rId6"/>
    <p:sldId id="323" r:id="rId7"/>
    <p:sldId id="355" r:id="rId8"/>
    <p:sldId id="364" r:id="rId9"/>
    <p:sldId id="363" r:id="rId10"/>
    <p:sldId id="358" r:id="rId11"/>
  </p:sldIdLst>
  <p:sldSz cx="12192000" cy="6858000"/>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E40"/>
    <a:srgbClr val="B8C0CA"/>
    <a:srgbClr val="00285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varScale="1">
        <p:scale>
          <a:sx n="41" d="100"/>
          <a:sy n="41" d="100"/>
        </p:scale>
        <p:origin x="40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167DB-A79C-4F14-BCA3-A50D950A0423}"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15531B8-D3F9-4115-A2C8-754E2F7DB814}">
      <dgm:prSet custT="1"/>
      <dgm:spPr/>
      <dgm:t>
        <a:bodyPr/>
        <a:lstStyle/>
        <a:p>
          <a:r>
            <a:rPr lang="en-US" sz="2000" dirty="0"/>
            <a:t>Status</a:t>
          </a:r>
          <a:endParaRPr lang="en-US" sz="1900" dirty="0"/>
        </a:p>
      </dgm:t>
    </dgm:pt>
    <dgm:pt modelId="{00EBCFF0-574C-4F03-B0F4-AEB1039A6887}" type="parTrans" cxnId="{12ED148E-8CAB-4C72-A379-C4F6BACF0BB4}">
      <dgm:prSet/>
      <dgm:spPr/>
      <dgm:t>
        <a:bodyPr/>
        <a:lstStyle/>
        <a:p>
          <a:endParaRPr lang="en-US"/>
        </a:p>
      </dgm:t>
    </dgm:pt>
    <dgm:pt modelId="{7188CC04-4891-433E-8C8C-DC74C9BF9E29}" type="sibTrans" cxnId="{12ED148E-8CAB-4C72-A379-C4F6BACF0BB4}">
      <dgm:prSet/>
      <dgm:spPr/>
      <dgm:t>
        <a:bodyPr/>
        <a:lstStyle/>
        <a:p>
          <a:endParaRPr lang="en-US"/>
        </a:p>
      </dgm:t>
    </dgm:pt>
    <dgm:pt modelId="{8A352234-DD09-4EE7-96C6-B6F1EE6EC96C}">
      <dgm:prSet/>
      <dgm:spPr/>
      <dgm:t>
        <a:bodyPr/>
        <a:lstStyle/>
        <a:p>
          <a:pPr>
            <a:buFont typeface="Arial" panose="020B0604020202020204" pitchFamily="34" charset="0"/>
            <a:buChar char="•"/>
          </a:pPr>
          <a:r>
            <a:rPr lang="en-US" dirty="0"/>
            <a:t>In January 2021, the D.C. Circuit vacated the Trump administration’s Affordable Clean Energy Rule, which effectively brought the Obama-era Clean Power Plan (CPP) back into enforcement. </a:t>
          </a:r>
        </a:p>
      </dgm:t>
    </dgm:pt>
    <dgm:pt modelId="{82DC5090-8380-4991-8BA3-04E45C63C52A}" type="parTrans" cxnId="{C56AAFA9-4B5B-4A64-9B56-B346C71F9025}">
      <dgm:prSet/>
      <dgm:spPr/>
      <dgm:t>
        <a:bodyPr/>
        <a:lstStyle/>
        <a:p>
          <a:endParaRPr lang="en-US"/>
        </a:p>
      </dgm:t>
    </dgm:pt>
    <dgm:pt modelId="{36FF64B9-F8EC-4C22-A098-3216E143D8CF}" type="sibTrans" cxnId="{C56AAFA9-4B5B-4A64-9B56-B346C71F9025}">
      <dgm:prSet/>
      <dgm:spPr/>
      <dgm:t>
        <a:bodyPr/>
        <a:lstStyle/>
        <a:p>
          <a:endParaRPr lang="en-US"/>
        </a:p>
      </dgm:t>
    </dgm:pt>
    <dgm:pt modelId="{BDE9D83E-5715-4C5E-A584-4694169C5491}">
      <dgm:prSet custT="1"/>
      <dgm:spPr/>
      <dgm:t>
        <a:bodyPr/>
        <a:lstStyle/>
        <a:p>
          <a:r>
            <a:rPr lang="en-US" sz="2000" dirty="0"/>
            <a:t>Next</a:t>
          </a:r>
          <a:r>
            <a:rPr lang="en-US" sz="1900" dirty="0"/>
            <a:t> </a:t>
          </a:r>
          <a:r>
            <a:rPr lang="en-US" sz="2000" dirty="0"/>
            <a:t>Steps</a:t>
          </a:r>
          <a:endParaRPr lang="en-US" sz="1900" dirty="0"/>
        </a:p>
      </dgm:t>
    </dgm:pt>
    <dgm:pt modelId="{EE2F4F3E-B96A-4682-8059-32444C204602}" type="parTrans" cxnId="{06FB288C-FDE7-47E2-8F27-2D4C02EDC9E2}">
      <dgm:prSet/>
      <dgm:spPr/>
      <dgm:t>
        <a:bodyPr/>
        <a:lstStyle/>
        <a:p>
          <a:endParaRPr lang="en-US"/>
        </a:p>
      </dgm:t>
    </dgm:pt>
    <dgm:pt modelId="{E80B48E6-7531-4D16-A1DD-9D003DDA170C}" type="sibTrans" cxnId="{06FB288C-FDE7-47E2-8F27-2D4C02EDC9E2}">
      <dgm:prSet/>
      <dgm:spPr/>
      <dgm:t>
        <a:bodyPr/>
        <a:lstStyle/>
        <a:p>
          <a:endParaRPr lang="en-US"/>
        </a:p>
      </dgm:t>
    </dgm:pt>
    <dgm:pt modelId="{909FDFAD-33CC-4071-8BBB-D4DAA155300B}">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Consistent with the D.C. Circuit’s January 2021 decision, EPA will draft a new rule to regulate power plants. </a:t>
          </a:r>
        </a:p>
      </dgm:t>
    </dgm:pt>
    <dgm:pt modelId="{0D0E9D97-E0EA-4AA0-9CAC-FFC4075AAEE8}" type="parTrans" cxnId="{6480C66F-9EB9-4F79-A7E3-C476821BC2E4}">
      <dgm:prSet/>
      <dgm:spPr/>
      <dgm:t>
        <a:bodyPr/>
        <a:lstStyle/>
        <a:p>
          <a:endParaRPr lang="en-US"/>
        </a:p>
      </dgm:t>
    </dgm:pt>
    <dgm:pt modelId="{8311388A-8CD9-4F9A-B252-1FE5459CF374}" type="sibTrans" cxnId="{6480C66F-9EB9-4F79-A7E3-C476821BC2E4}">
      <dgm:prSet/>
      <dgm:spPr/>
      <dgm:t>
        <a:bodyPr/>
        <a:lstStyle/>
        <a:p>
          <a:endParaRPr lang="en-US"/>
        </a:p>
      </dgm:t>
    </dgm:pt>
    <dgm:pt modelId="{BA81DCAC-184B-4FF0-B959-2CFBC6F42C50}">
      <dgm:prSet/>
      <dgm:spPr/>
      <dgm:t>
        <a:bodyPr/>
        <a:lstStyle/>
        <a:p>
          <a:pPr>
            <a:buFont typeface="Arial" panose="020B0604020202020204" pitchFamily="34" charset="0"/>
            <a:buChar char="•"/>
          </a:pPr>
          <a:r>
            <a:rPr lang="en-US" dirty="0"/>
            <a:t>West Virginia challenged the D.C. Circuit’s ruling, and the Supreme Court held in June 2022 that the CPP’s approach in regulating “beyond the fence line” of power plants exceeded EPA’s authority under Section 111(d) of the Clean Air Act under the Major Questions Doctrine. </a:t>
          </a:r>
        </a:p>
      </dgm:t>
    </dgm:pt>
    <dgm:pt modelId="{A11B3416-B388-4C20-82A2-8B5792DB8A41}" type="parTrans" cxnId="{5AB5110C-2EE4-47A8-9A6F-2A2199998447}">
      <dgm:prSet/>
      <dgm:spPr/>
      <dgm:t>
        <a:bodyPr/>
        <a:lstStyle/>
        <a:p>
          <a:endParaRPr lang="en-US"/>
        </a:p>
      </dgm:t>
    </dgm:pt>
    <dgm:pt modelId="{A56BE1BF-7441-4BAD-8995-A0AA68F84120}" type="sibTrans" cxnId="{5AB5110C-2EE4-47A8-9A6F-2A2199998447}">
      <dgm:prSet/>
      <dgm:spPr/>
      <dgm:t>
        <a:bodyPr/>
        <a:lstStyle/>
        <a:p>
          <a:endParaRPr lang="en-US"/>
        </a:p>
      </dgm:t>
    </dgm:pt>
    <dgm:pt modelId="{D7C7002F-DF11-4592-B9DE-025E8BEB01F3}">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More broadly, the Supreme Court’s adoption of the “Major Questions Doctrine” creates an additional hurdle to the extent that regulatory policy involves “extraordinary circumstances” “beyond what Congress could reasonably be understood to have granted.”  </a:t>
          </a:r>
        </a:p>
      </dgm:t>
    </dgm:pt>
    <dgm:pt modelId="{498E6ADB-2834-48CC-B919-7AD0C5C6ED08}" type="parTrans" cxnId="{A635D4E6-199D-462B-82D0-13F52D3701A6}">
      <dgm:prSet/>
      <dgm:spPr/>
    </dgm:pt>
    <dgm:pt modelId="{EFAFC20D-AFBB-425F-BD8C-55D1E543A113}" type="sibTrans" cxnId="{A635D4E6-199D-462B-82D0-13F52D3701A6}">
      <dgm:prSet/>
      <dgm:spPr/>
    </dgm:pt>
    <dgm:pt modelId="{34FB8F3F-62EA-428A-B7E2-C2019314DD04}" type="pres">
      <dgm:prSet presAssocID="{275167DB-A79C-4F14-BCA3-A50D950A0423}" presName="linear" presStyleCnt="0">
        <dgm:presLayoutVars>
          <dgm:dir/>
          <dgm:animLvl val="lvl"/>
          <dgm:resizeHandles val="exact"/>
        </dgm:presLayoutVars>
      </dgm:prSet>
      <dgm:spPr/>
    </dgm:pt>
    <dgm:pt modelId="{BBAAB62F-1082-426D-813D-A2BC54ABD500}" type="pres">
      <dgm:prSet presAssocID="{715531B8-D3F9-4115-A2C8-754E2F7DB814}" presName="parentLin" presStyleCnt="0"/>
      <dgm:spPr/>
    </dgm:pt>
    <dgm:pt modelId="{2C56411D-4F44-4FC1-9507-F7D76A5BEC5D}" type="pres">
      <dgm:prSet presAssocID="{715531B8-D3F9-4115-A2C8-754E2F7DB814}" presName="parentLeftMargin" presStyleLbl="node1" presStyleIdx="0" presStyleCnt="2"/>
      <dgm:spPr/>
    </dgm:pt>
    <dgm:pt modelId="{E8A28183-CF1F-4F37-B590-176476182AAB}" type="pres">
      <dgm:prSet presAssocID="{715531B8-D3F9-4115-A2C8-754E2F7DB814}" presName="parentText" presStyleLbl="node1" presStyleIdx="0" presStyleCnt="2">
        <dgm:presLayoutVars>
          <dgm:chMax val="0"/>
          <dgm:bulletEnabled val="1"/>
        </dgm:presLayoutVars>
      </dgm:prSet>
      <dgm:spPr/>
    </dgm:pt>
    <dgm:pt modelId="{BCADB084-CAB2-44F1-A725-1C17DC079EC0}" type="pres">
      <dgm:prSet presAssocID="{715531B8-D3F9-4115-A2C8-754E2F7DB814}" presName="negativeSpace" presStyleCnt="0"/>
      <dgm:spPr/>
    </dgm:pt>
    <dgm:pt modelId="{F042F76B-DAC0-4356-8C44-810593A58989}" type="pres">
      <dgm:prSet presAssocID="{715531B8-D3F9-4115-A2C8-754E2F7DB814}" presName="childText" presStyleLbl="conFgAcc1" presStyleIdx="0" presStyleCnt="2">
        <dgm:presLayoutVars>
          <dgm:bulletEnabled val="1"/>
        </dgm:presLayoutVars>
      </dgm:prSet>
      <dgm:spPr/>
    </dgm:pt>
    <dgm:pt modelId="{177CCF3F-A4E8-4451-A14F-210938422158}" type="pres">
      <dgm:prSet presAssocID="{7188CC04-4891-433E-8C8C-DC74C9BF9E29}" presName="spaceBetweenRectangles" presStyleCnt="0"/>
      <dgm:spPr/>
    </dgm:pt>
    <dgm:pt modelId="{DCCC2A90-A208-4FD2-A3B1-1A653E7BD3FB}" type="pres">
      <dgm:prSet presAssocID="{BDE9D83E-5715-4C5E-A584-4694169C5491}" presName="parentLin" presStyleCnt="0"/>
      <dgm:spPr/>
    </dgm:pt>
    <dgm:pt modelId="{5F962BF7-D41C-4A99-93AC-4BBA9D701D8D}" type="pres">
      <dgm:prSet presAssocID="{BDE9D83E-5715-4C5E-A584-4694169C5491}" presName="parentLeftMargin" presStyleLbl="node1" presStyleIdx="0" presStyleCnt="2"/>
      <dgm:spPr/>
    </dgm:pt>
    <dgm:pt modelId="{26BFF678-75F0-44E5-B64A-661E775513FC}" type="pres">
      <dgm:prSet presAssocID="{BDE9D83E-5715-4C5E-A584-4694169C5491}" presName="parentText" presStyleLbl="node1" presStyleIdx="1" presStyleCnt="2">
        <dgm:presLayoutVars>
          <dgm:chMax val="0"/>
          <dgm:bulletEnabled val="1"/>
        </dgm:presLayoutVars>
      </dgm:prSet>
      <dgm:spPr/>
    </dgm:pt>
    <dgm:pt modelId="{A3A84A4A-5F76-411F-A6B9-A5995F8363B2}" type="pres">
      <dgm:prSet presAssocID="{BDE9D83E-5715-4C5E-A584-4694169C5491}" presName="negativeSpace" presStyleCnt="0"/>
      <dgm:spPr/>
    </dgm:pt>
    <dgm:pt modelId="{AD285801-CA35-425D-805D-C8C3F69167FB}" type="pres">
      <dgm:prSet presAssocID="{BDE9D83E-5715-4C5E-A584-4694169C5491}" presName="childText" presStyleLbl="conFgAcc1" presStyleIdx="1" presStyleCnt="2">
        <dgm:presLayoutVars>
          <dgm:bulletEnabled val="1"/>
        </dgm:presLayoutVars>
      </dgm:prSet>
      <dgm:spPr/>
    </dgm:pt>
  </dgm:ptLst>
  <dgm:cxnLst>
    <dgm:cxn modelId="{5AB5110C-2EE4-47A8-9A6F-2A2199998447}" srcId="{715531B8-D3F9-4115-A2C8-754E2F7DB814}" destId="{BA81DCAC-184B-4FF0-B959-2CFBC6F42C50}" srcOrd="1" destOrd="0" parTransId="{A11B3416-B388-4C20-82A2-8B5792DB8A41}" sibTransId="{A56BE1BF-7441-4BAD-8995-A0AA68F84120}"/>
    <dgm:cxn modelId="{F668F71F-D545-4D2D-8085-64E76C073CDC}" type="presOf" srcId="{BDE9D83E-5715-4C5E-A584-4694169C5491}" destId="{26BFF678-75F0-44E5-B64A-661E775513FC}" srcOrd="1" destOrd="0" presId="urn:microsoft.com/office/officeart/2005/8/layout/list1"/>
    <dgm:cxn modelId="{AA93E720-15A8-42E1-9798-33799E4D99DB}" type="presOf" srcId="{8A352234-DD09-4EE7-96C6-B6F1EE6EC96C}" destId="{F042F76B-DAC0-4356-8C44-810593A58989}" srcOrd="0" destOrd="0" presId="urn:microsoft.com/office/officeart/2005/8/layout/list1"/>
    <dgm:cxn modelId="{A70DD95C-23A1-47AA-88F5-379671DEB5B7}" type="presOf" srcId="{909FDFAD-33CC-4071-8BBB-D4DAA155300B}" destId="{AD285801-CA35-425D-805D-C8C3F69167FB}" srcOrd="0" destOrd="0" presId="urn:microsoft.com/office/officeart/2005/8/layout/list1"/>
    <dgm:cxn modelId="{D25E3945-D6BF-4FD2-9E50-22F26C869F9A}" type="presOf" srcId="{D7C7002F-DF11-4592-B9DE-025E8BEB01F3}" destId="{AD285801-CA35-425D-805D-C8C3F69167FB}" srcOrd="0" destOrd="1" presId="urn:microsoft.com/office/officeart/2005/8/layout/list1"/>
    <dgm:cxn modelId="{6480C66F-9EB9-4F79-A7E3-C476821BC2E4}" srcId="{BDE9D83E-5715-4C5E-A584-4694169C5491}" destId="{909FDFAD-33CC-4071-8BBB-D4DAA155300B}" srcOrd="0" destOrd="0" parTransId="{0D0E9D97-E0EA-4AA0-9CAC-FFC4075AAEE8}" sibTransId="{8311388A-8CD9-4F9A-B252-1FE5459CF374}"/>
    <dgm:cxn modelId="{06FB288C-FDE7-47E2-8F27-2D4C02EDC9E2}" srcId="{275167DB-A79C-4F14-BCA3-A50D950A0423}" destId="{BDE9D83E-5715-4C5E-A584-4694169C5491}" srcOrd="1" destOrd="0" parTransId="{EE2F4F3E-B96A-4682-8059-32444C204602}" sibTransId="{E80B48E6-7531-4D16-A1DD-9D003DDA170C}"/>
    <dgm:cxn modelId="{12ED148E-8CAB-4C72-A379-C4F6BACF0BB4}" srcId="{275167DB-A79C-4F14-BCA3-A50D950A0423}" destId="{715531B8-D3F9-4115-A2C8-754E2F7DB814}" srcOrd="0" destOrd="0" parTransId="{00EBCFF0-574C-4F03-B0F4-AEB1039A6887}" sibTransId="{7188CC04-4891-433E-8C8C-DC74C9BF9E29}"/>
    <dgm:cxn modelId="{994C7B93-3330-462F-97E6-0A1EA8D78F6A}" type="presOf" srcId="{715531B8-D3F9-4115-A2C8-754E2F7DB814}" destId="{E8A28183-CF1F-4F37-B590-176476182AAB}" srcOrd="1" destOrd="0" presId="urn:microsoft.com/office/officeart/2005/8/layout/list1"/>
    <dgm:cxn modelId="{69D19093-307A-4738-9E3C-70A1A6925783}" type="presOf" srcId="{715531B8-D3F9-4115-A2C8-754E2F7DB814}" destId="{2C56411D-4F44-4FC1-9507-F7D76A5BEC5D}" srcOrd="0" destOrd="0" presId="urn:microsoft.com/office/officeart/2005/8/layout/list1"/>
    <dgm:cxn modelId="{C56AAFA9-4B5B-4A64-9B56-B346C71F9025}" srcId="{715531B8-D3F9-4115-A2C8-754E2F7DB814}" destId="{8A352234-DD09-4EE7-96C6-B6F1EE6EC96C}" srcOrd="0" destOrd="0" parTransId="{82DC5090-8380-4991-8BA3-04E45C63C52A}" sibTransId="{36FF64B9-F8EC-4C22-A098-3216E143D8CF}"/>
    <dgm:cxn modelId="{1E6799AB-7948-4442-BC20-A4BDD568C2F3}" type="presOf" srcId="{BDE9D83E-5715-4C5E-A584-4694169C5491}" destId="{5F962BF7-D41C-4A99-93AC-4BBA9D701D8D}" srcOrd="0" destOrd="0" presId="urn:microsoft.com/office/officeart/2005/8/layout/list1"/>
    <dgm:cxn modelId="{F30A3CD9-27B8-4264-B91E-A1B625ED14FB}" type="presOf" srcId="{275167DB-A79C-4F14-BCA3-A50D950A0423}" destId="{34FB8F3F-62EA-428A-B7E2-C2019314DD04}" srcOrd="0" destOrd="0" presId="urn:microsoft.com/office/officeart/2005/8/layout/list1"/>
    <dgm:cxn modelId="{0F0651DA-4255-4063-84F0-CDEB4A2927F8}" type="presOf" srcId="{BA81DCAC-184B-4FF0-B959-2CFBC6F42C50}" destId="{F042F76B-DAC0-4356-8C44-810593A58989}" srcOrd="0" destOrd="1" presId="urn:microsoft.com/office/officeart/2005/8/layout/list1"/>
    <dgm:cxn modelId="{A635D4E6-199D-462B-82D0-13F52D3701A6}" srcId="{BDE9D83E-5715-4C5E-A584-4694169C5491}" destId="{D7C7002F-DF11-4592-B9DE-025E8BEB01F3}" srcOrd="1" destOrd="0" parTransId="{498E6ADB-2834-48CC-B919-7AD0C5C6ED08}" sibTransId="{EFAFC20D-AFBB-425F-BD8C-55D1E543A113}"/>
    <dgm:cxn modelId="{42F84EFB-F1CA-47FD-B5E8-81D84DD17997}" type="presParOf" srcId="{34FB8F3F-62EA-428A-B7E2-C2019314DD04}" destId="{BBAAB62F-1082-426D-813D-A2BC54ABD500}" srcOrd="0" destOrd="0" presId="urn:microsoft.com/office/officeart/2005/8/layout/list1"/>
    <dgm:cxn modelId="{6666DB61-261F-4D2E-A091-0291AFF6FA1F}" type="presParOf" srcId="{BBAAB62F-1082-426D-813D-A2BC54ABD500}" destId="{2C56411D-4F44-4FC1-9507-F7D76A5BEC5D}" srcOrd="0" destOrd="0" presId="urn:microsoft.com/office/officeart/2005/8/layout/list1"/>
    <dgm:cxn modelId="{F5C8B163-C62E-4DA4-AB20-384F12A0A3ED}" type="presParOf" srcId="{BBAAB62F-1082-426D-813D-A2BC54ABD500}" destId="{E8A28183-CF1F-4F37-B590-176476182AAB}" srcOrd="1" destOrd="0" presId="urn:microsoft.com/office/officeart/2005/8/layout/list1"/>
    <dgm:cxn modelId="{06D3088D-7896-4E0A-8D7B-BD26A7B37496}" type="presParOf" srcId="{34FB8F3F-62EA-428A-B7E2-C2019314DD04}" destId="{BCADB084-CAB2-44F1-A725-1C17DC079EC0}" srcOrd="1" destOrd="0" presId="urn:microsoft.com/office/officeart/2005/8/layout/list1"/>
    <dgm:cxn modelId="{651C8037-2AAF-4F18-9129-6F1C6F2514C9}" type="presParOf" srcId="{34FB8F3F-62EA-428A-B7E2-C2019314DD04}" destId="{F042F76B-DAC0-4356-8C44-810593A58989}" srcOrd="2" destOrd="0" presId="urn:microsoft.com/office/officeart/2005/8/layout/list1"/>
    <dgm:cxn modelId="{080EB31D-3250-4C8E-A1D0-EBE9AE82F0D7}" type="presParOf" srcId="{34FB8F3F-62EA-428A-B7E2-C2019314DD04}" destId="{177CCF3F-A4E8-4451-A14F-210938422158}" srcOrd="3" destOrd="0" presId="urn:microsoft.com/office/officeart/2005/8/layout/list1"/>
    <dgm:cxn modelId="{EE147084-F47F-4B91-BE74-4694AB96EBB2}" type="presParOf" srcId="{34FB8F3F-62EA-428A-B7E2-C2019314DD04}" destId="{DCCC2A90-A208-4FD2-A3B1-1A653E7BD3FB}" srcOrd="4" destOrd="0" presId="urn:microsoft.com/office/officeart/2005/8/layout/list1"/>
    <dgm:cxn modelId="{4885C4DC-7C46-4486-AC41-F6DAC3A610BE}" type="presParOf" srcId="{DCCC2A90-A208-4FD2-A3B1-1A653E7BD3FB}" destId="{5F962BF7-D41C-4A99-93AC-4BBA9D701D8D}" srcOrd="0" destOrd="0" presId="urn:microsoft.com/office/officeart/2005/8/layout/list1"/>
    <dgm:cxn modelId="{E713594F-F645-4841-BE74-0ED092256E03}" type="presParOf" srcId="{DCCC2A90-A208-4FD2-A3B1-1A653E7BD3FB}" destId="{26BFF678-75F0-44E5-B64A-661E775513FC}" srcOrd="1" destOrd="0" presId="urn:microsoft.com/office/officeart/2005/8/layout/list1"/>
    <dgm:cxn modelId="{22B63241-71F0-4C99-BA55-9AB182C576A1}" type="presParOf" srcId="{34FB8F3F-62EA-428A-B7E2-C2019314DD04}" destId="{A3A84A4A-5F76-411F-A6B9-A5995F8363B2}" srcOrd="5" destOrd="0" presId="urn:microsoft.com/office/officeart/2005/8/layout/list1"/>
    <dgm:cxn modelId="{414FBF38-7085-4200-9E27-EDF85C6591FB}" type="presParOf" srcId="{34FB8F3F-62EA-428A-B7E2-C2019314DD04}" destId="{AD285801-CA35-425D-805D-C8C3F69167F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167DB-A79C-4F14-BCA3-A50D950A0423}"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15531B8-D3F9-4115-A2C8-754E2F7DB814}">
      <dgm:prSet custT="1"/>
      <dgm:spPr/>
      <dgm:t>
        <a:bodyPr/>
        <a:lstStyle/>
        <a:p>
          <a:r>
            <a:rPr lang="en-US" sz="2000" dirty="0"/>
            <a:t>EPA’s Possible Options</a:t>
          </a:r>
          <a:endParaRPr lang="en-US" sz="1900" dirty="0"/>
        </a:p>
      </dgm:t>
    </dgm:pt>
    <dgm:pt modelId="{00EBCFF0-574C-4F03-B0F4-AEB1039A6887}" type="parTrans" cxnId="{12ED148E-8CAB-4C72-A379-C4F6BACF0BB4}">
      <dgm:prSet/>
      <dgm:spPr/>
      <dgm:t>
        <a:bodyPr/>
        <a:lstStyle/>
        <a:p>
          <a:endParaRPr lang="en-US"/>
        </a:p>
      </dgm:t>
    </dgm:pt>
    <dgm:pt modelId="{7188CC04-4891-433E-8C8C-DC74C9BF9E29}" type="sibTrans" cxnId="{12ED148E-8CAB-4C72-A379-C4F6BACF0BB4}">
      <dgm:prSet/>
      <dgm:spPr/>
      <dgm:t>
        <a:bodyPr/>
        <a:lstStyle/>
        <a:p>
          <a:endParaRPr lang="en-US"/>
        </a:p>
      </dgm:t>
    </dgm:pt>
    <dgm:pt modelId="{8A352234-DD09-4EE7-96C6-B6F1EE6EC96C}">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Heat rate improvements</a:t>
          </a:r>
        </a:p>
      </dgm:t>
    </dgm:pt>
    <dgm:pt modelId="{82DC5090-8380-4991-8BA3-04E45C63C52A}" type="parTrans" cxnId="{C56AAFA9-4B5B-4A64-9B56-B346C71F9025}">
      <dgm:prSet/>
      <dgm:spPr/>
      <dgm:t>
        <a:bodyPr/>
        <a:lstStyle/>
        <a:p>
          <a:endParaRPr lang="en-US"/>
        </a:p>
      </dgm:t>
    </dgm:pt>
    <dgm:pt modelId="{36FF64B9-F8EC-4C22-A098-3216E143D8CF}" type="sibTrans" cxnId="{C56AAFA9-4B5B-4A64-9B56-B346C71F9025}">
      <dgm:prSet/>
      <dgm:spPr/>
      <dgm:t>
        <a:bodyPr/>
        <a:lstStyle/>
        <a:p>
          <a:endParaRPr lang="en-US"/>
        </a:p>
      </dgm:t>
    </dgm:pt>
    <dgm:pt modelId="{BDE9D83E-5715-4C5E-A584-4694169C5491}">
      <dgm:prSet custT="1"/>
      <dgm:spPr/>
      <dgm:t>
        <a:bodyPr/>
        <a:lstStyle/>
        <a:p>
          <a:r>
            <a:rPr lang="en-US" sz="2000" dirty="0"/>
            <a:t>Timing</a:t>
          </a:r>
          <a:endParaRPr lang="en-US" sz="1900" dirty="0"/>
        </a:p>
      </dgm:t>
    </dgm:pt>
    <dgm:pt modelId="{EE2F4F3E-B96A-4682-8059-32444C204602}" type="parTrans" cxnId="{06FB288C-FDE7-47E2-8F27-2D4C02EDC9E2}">
      <dgm:prSet/>
      <dgm:spPr/>
      <dgm:t>
        <a:bodyPr/>
        <a:lstStyle/>
        <a:p>
          <a:endParaRPr lang="en-US"/>
        </a:p>
      </dgm:t>
    </dgm:pt>
    <dgm:pt modelId="{E80B48E6-7531-4D16-A1DD-9D003DDA170C}" type="sibTrans" cxnId="{06FB288C-FDE7-47E2-8F27-2D4C02EDC9E2}">
      <dgm:prSet/>
      <dgm:spPr/>
      <dgm:t>
        <a:bodyPr/>
        <a:lstStyle/>
        <a:p>
          <a:endParaRPr lang="en-US"/>
        </a:p>
      </dgm:t>
    </dgm:pt>
    <dgm:pt modelId="{909FDFAD-33CC-4071-8BBB-D4DAA155300B}">
      <dgm:prSet/>
      <dgm:spPr/>
      <dgm:t>
        <a:bodyPr/>
        <a:lstStyle/>
        <a:p>
          <a:pPr>
            <a:buFont typeface="Arial" panose="020B0604020202020204" pitchFamily="34" charset="0"/>
            <a:buNone/>
          </a:pPr>
          <a:r>
            <a:rPr lang="en-US" dirty="0"/>
            <a:t>EPA announced that it will release new rules regulating power plant emissions in</a:t>
          </a:r>
        </a:p>
      </dgm:t>
    </dgm:pt>
    <dgm:pt modelId="{0D0E9D97-E0EA-4AA0-9CAC-FFC4075AAEE8}" type="parTrans" cxnId="{6480C66F-9EB9-4F79-A7E3-C476821BC2E4}">
      <dgm:prSet/>
      <dgm:spPr/>
      <dgm:t>
        <a:bodyPr/>
        <a:lstStyle/>
        <a:p>
          <a:endParaRPr lang="en-US"/>
        </a:p>
      </dgm:t>
    </dgm:pt>
    <dgm:pt modelId="{8311388A-8CD9-4F9A-B252-1FE5459CF374}" type="sibTrans" cxnId="{6480C66F-9EB9-4F79-A7E3-C476821BC2E4}">
      <dgm:prSet/>
      <dgm:spPr/>
      <dgm:t>
        <a:bodyPr/>
        <a:lstStyle/>
        <a:p>
          <a:endParaRPr lang="en-US"/>
        </a:p>
      </dgm:t>
    </dgm:pt>
    <dgm:pt modelId="{4B95E705-B9E4-48AE-9F2B-0982C2DBA84B}">
      <dgm:prSet custT="1"/>
      <dgm:spPr/>
      <dgm:t>
        <a:bodyPr/>
        <a:lstStyle/>
        <a:p>
          <a:r>
            <a:rPr lang="en-US" sz="2000" dirty="0"/>
            <a:t>Broader Implications</a:t>
          </a:r>
          <a:endParaRPr lang="en-US" sz="1900" dirty="0"/>
        </a:p>
      </dgm:t>
    </dgm:pt>
    <dgm:pt modelId="{811703C9-A9D4-435D-9025-EA1C6E2A2F48}" type="parTrans" cxnId="{A25EFDA5-13F8-4E71-95D9-DE5ECFE79149}">
      <dgm:prSet/>
      <dgm:spPr/>
      <dgm:t>
        <a:bodyPr/>
        <a:lstStyle/>
        <a:p>
          <a:endParaRPr lang="en-US"/>
        </a:p>
      </dgm:t>
    </dgm:pt>
    <dgm:pt modelId="{19582B9B-D0A2-49EA-BFAB-4F681843C482}" type="sibTrans" cxnId="{A25EFDA5-13F8-4E71-95D9-DE5ECFE79149}">
      <dgm:prSet/>
      <dgm:spPr/>
      <dgm:t>
        <a:bodyPr/>
        <a:lstStyle/>
        <a:p>
          <a:endParaRPr lang="en-US"/>
        </a:p>
      </dgm:t>
    </dgm:pt>
    <dgm:pt modelId="{B4D8DA5B-596F-47D8-88C7-94C068CAC01B}">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Litigation over other EPA GHG rules</a:t>
          </a:r>
        </a:p>
      </dgm:t>
    </dgm:pt>
    <dgm:pt modelId="{F606057E-A955-4CEA-BF1C-48F9324E14F3}" type="parTrans" cxnId="{1115F6A4-0EFE-4716-A59D-5AAF88E47A3C}">
      <dgm:prSet/>
      <dgm:spPr/>
      <dgm:t>
        <a:bodyPr/>
        <a:lstStyle/>
        <a:p>
          <a:endParaRPr lang="en-US"/>
        </a:p>
      </dgm:t>
    </dgm:pt>
    <dgm:pt modelId="{888C8FD3-AA32-42BE-A659-30E3EC07D976}" type="sibTrans" cxnId="{1115F6A4-0EFE-4716-A59D-5AAF88E47A3C}">
      <dgm:prSet/>
      <dgm:spPr/>
      <dgm:t>
        <a:bodyPr/>
        <a:lstStyle/>
        <a:p>
          <a:endParaRPr lang="en-US"/>
        </a:p>
      </dgm:t>
    </dgm:pt>
    <dgm:pt modelId="{C10195AA-BDC7-4C9F-81A8-C1FFC8D63D53}">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Fuel blending</a:t>
          </a:r>
        </a:p>
      </dgm:t>
    </dgm:pt>
    <dgm:pt modelId="{EE966EB9-B153-4545-8772-92C3917D8A53}" type="parTrans" cxnId="{6B1D516B-80C1-4C82-B219-F18D83DB0A9B}">
      <dgm:prSet/>
      <dgm:spPr/>
      <dgm:t>
        <a:bodyPr/>
        <a:lstStyle/>
        <a:p>
          <a:endParaRPr lang="en-US"/>
        </a:p>
      </dgm:t>
    </dgm:pt>
    <dgm:pt modelId="{02A9E094-F05C-4480-A2F2-B0F1D97D9364}" type="sibTrans" cxnId="{6B1D516B-80C1-4C82-B219-F18D83DB0A9B}">
      <dgm:prSet/>
      <dgm:spPr/>
      <dgm:t>
        <a:bodyPr/>
        <a:lstStyle/>
        <a:p>
          <a:endParaRPr lang="en-US"/>
        </a:p>
      </dgm:t>
    </dgm:pt>
    <dgm:pt modelId="{441F6131-12D3-4ED9-A297-ABD0A86F6CCD}">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Carbon capture and storage</a:t>
          </a:r>
        </a:p>
      </dgm:t>
    </dgm:pt>
    <dgm:pt modelId="{5E301564-2ACD-4424-BAFA-219A3464326D}" type="parTrans" cxnId="{F6606017-17C1-4048-9477-CA1FE1BD6A02}">
      <dgm:prSet/>
      <dgm:spPr/>
      <dgm:t>
        <a:bodyPr/>
        <a:lstStyle/>
        <a:p>
          <a:endParaRPr lang="en-US"/>
        </a:p>
      </dgm:t>
    </dgm:pt>
    <dgm:pt modelId="{BD4E20E3-B0F0-4D77-B701-D1B324684966}" type="sibTrans" cxnId="{F6606017-17C1-4048-9477-CA1FE1BD6A02}">
      <dgm:prSet/>
      <dgm:spPr/>
      <dgm:t>
        <a:bodyPr/>
        <a:lstStyle/>
        <a:p>
          <a:endParaRPr lang="en-US"/>
        </a:p>
      </dgm:t>
    </dgm:pt>
    <dgm:pt modelId="{DFD1B210-31DB-4752-A16E-FA1A8447AF7F}">
      <dgm:prSet/>
      <dgm:spPr/>
      <dgm:t>
        <a:bodyPr/>
        <a:lstStyle/>
        <a:p>
          <a:pPr>
            <a:buFont typeface="Arial" panose="020B0604020202020204" pitchFamily="34" charset="0"/>
            <a:buNone/>
          </a:pPr>
          <a:r>
            <a:rPr lang="en-US" dirty="0"/>
            <a:t>March 2023. </a:t>
          </a:r>
        </a:p>
      </dgm:t>
    </dgm:pt>
    <dgm:pt modelId="{291E06A2-CD0D-4FC8-A3AC-C17F94AE1290}" type="parTrans" cxnId="{E0BDED82-89C9-4054-90E9-98CF1C62B310}">
      <dgm:prSet/>
      <dgm:spPr/>
    </dgm:pt>
    <dgm:pt modelId="{7A2E7D79-7A00-4491-BC16-9D1CCDDAD432}" type="sibTrans" cxnId="{E0BDED82-89C9-4054-90E9-98CF1C62B310}">
      <dgm:prSet/>
      <dgm:spPr/>
    </dgm:pt>
    <dgm:pt modelId="{D6C05129-9DDD-422A-9293-018B918A83CD}">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Guardrails for EPA on new regulations</a:t>
          </a:r>
        </a:p>
      </dgm:t>
    </dgm:pt>
    <dgm:pt modelId="{05C3CCEE-160F-4D15-A30B-EDB38DD99863}" type="parTrans" cxnId="{991244E8-B732-447C-9956-48E6A9AE02CB}">
      <dgm:prSet/>
      <dgm:spPr/>
      <dgm:t>
        <a:bodyPr/>
        <a:lstStyle/>
        <a:p>
          <a:endParaRPr lang="en-US"/>
        </a:p>
      </dgm:t>
    </dgm:pt>
    <dgm:pt modelId="{5B73FCB4-1BE8-4C69-B43D-86FCD6543872}" type="sibTrans" cxnId="{991244E8-B732-447C-9956-48E6A9AE02CB}">
      <dgm:prSet/>
      <dgm:spPr/>
      <dgm:t>
        <a:bodyPr/>
        <a:lstStyle/>
        <a:p>
          <a:endParaRPr lang="en-US"/>
        </a:p>
      </dgm:t>
    </dgm:pt>
    <dgm:pt modelId="{58FAC4EB-AE7A-4B4D-80C2-F5F7AAC66DBA}">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Cost benefit analysis?</a:t>
          </a:r>
        </a:p>
      </dgm:t>
    </dgm:pt>
    <dgm:pt modelId="{4758A0D4-C66A-4850-943E-B5FF7643A0D9}" type="parTrans" cxnId="{4986C1D7-E06B-4820-9585-0993579081E9}">
      <dgm:prSet/>
      <dgm:spPr/>
      <dgm:t>
        <a:bodyPr/>
        <a:lstStyle/>
        <a:p>
          <a:endParaRPr lang="en-US"/>
        </a:p>
      </dgm:t>
    </dgm:pt>
    <dgm:pt modelId="{B897927F-D7D1-4E33-952B-854EBA111ABF}" type="sibTrans" cxnId="{4986C1D7-E06B-4820-9585-0993579081E9}">
      <dgm:prSet/>
      <dgm:spPr/>
      <dgm:t>
        <a:bodyPr/>
        <a:lstStyle/>
        <a:p>
          <a:endParaRPr lang="en-US"/>
        </a:p>
      </dgm:t>
    </dgm:pt>
    <dgm:pt modelId="{C699CF10-92AB-4C47-AAF6-C4556546F060}">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Other agencies implicated – e.g., SEC, FERC?</a:t>
          </a:r>
        </a:p>
      </dgm:t>
    </dgm:pt>
    <dgm:pt modelId="{09B3DB4D-A1D6-4FE7-9D1E-08CBB12A0443}" type="parTrans" cxnId="{BC62F843-FEBC-4999-9A8F-B065B78A2C6E}">
      <dgm:prSet/>
      <dgm:spPr/>
      <dgm:t>
        <a:bodyPr/>
        <a:lstStyle/>
        <a:p>
          <a:endParaRPr lang="en-US"/>
        </a:p>
      </dgm:t>
    </dgm:pt>
    <dgm:pt modelId="{729C8824-AD0A-45F6-A1DE-4D551C801AAC}" type="sibTrans" cxnId="{BC62F843-FEBC-4999-9A8F-B065B78A2C6E}">
      <dgm:prSet/>
      <dgm:spPr/>
      <dgm:t>
        <a:bodyPr/>
        <a:lstStyle/>
        <a:p>
          <a:endParaRPr lang="en-US"/>
        </a:p>
      </dgm:t>
    </dgm:pt>
    <dgm:pt modelId="{34FB8F3F-62EA-428A-B7E2-C2019314DD04}" type="pres">
      <dgm:prSet presAssocID="{275167DB-A79C-4F14-BCA3-A50D950A0423}" presName="linear" presStyleCnt="0">
        <dgm:presLayoutVars>
          <dgm:dir/>
          <dgm:animLvl val="lvl"/>
          <dgm:resizeHandles val="exact"/>
        </dgm:presLayoutVars>
      </dgm:prSet>
      <dgm:spPr/>
    </dgm:pt>
    <dgm:pt modelId="{BBAAB62F-1082-426D-813D-A2BC54ABD500}" type="pres">
      <dgm:prSet presAssocID="{715531B8-D3F9-4115-A2C8-754E2F7DB814}" presName="parentLin" presStyleCnt="0"/>
      <dgm:spPr/>
    </dgm:pt>
    <dgm:pt modelId="{2C56411D-4F44-4FC1-9507-F7D76A5BEC5D}" type="pres">
      <dgm:prSet presAssocID="{715531B8-D3F9-4115-A2C8-754E2F7DB814}" presName="parentLeftMargin" presStyleLbl="node1" presStyleIdx="0" presStyleCnt="3"/>
      <dgm:spPr/>
    </dgm:pt>
    <dgm:pt modelId="{E8A28183-CF1F-4F37-B590-176476182AAB}" type="pres">
      <dgm:prSet presAssocID="{715531B8-D3F9-4115-A2C8-754E2F7DB814}" presName="parentText" presStyleLbl="node1" presStyleIdx="0" presStyleCnt="3">
        <dgm:presLayoutVars>
          <dgm:chMax val="0"/>
          <dgm:bulletEnabled val="1"/>
        </dgm:presLayoutVars>
      </dgm:prSet>
      <dgm:spPr/>
    </dgm:pt>
    <dgm:pt modelId="{BCADB084-CAB2-44F1-A725-1C17DC079EC0}" type="pres">
      <dgm:prSet presAssocID="{715531B8-D3F9-4115-A2C8-754E2F7DB814}" presName="negativeSpace" presStyleCnt="0"/>
      <dgm:spPr/>
    </dgm:pt>
    <dgm:pt modelId="{F042F76B-DAC0-4356-8C44-810593A58989}" type="pres">
      <dgm:prSet presAssocID="{715531B8-D3F9-4115-A2C8-754E2F7DB814}" presName="childText" presStyleLbl="conFgAcc1" presStyleIdx="0" presStyleCnt="3">
        <dgm:presLayoutVars>
          <dgm:bulletEnabled val="1"/>
        </dgm:presLayoutVars>
      </dgm:prSet>
      <dgm:spPr/>
    </dgm:pt>
    <dgm:pt modelId="{177CCF3F-A4E8-4451-A14F-210938422158}" type="pres">
      <dgm:prSet presAssocID="{7188CC04-4891-433E-8C8C-DC74C9BF9E29}" presName="spaceBetweenRectangles" presStyleCnt="0"/>
      <dgm:spPr/>
    </dgm:pt>
    <dgm:pt modelId="{DCCC2A90-A208-4FD2-A3B1-1A653E7BD3FB}" type="pres">
      <dgm:prSet presAssocID="{BDE9D83E-5715-4C5E-A584-4694169C5491}" presName="parentLin" presStyleCnt="0"/>
      <dgm:spPr/>
    </dgm:pt>
    <dgm:pt modelId="{5F962BF7-D41C-4A99-93AC-4BBA9D701D8D}" type="pres">
      <dgm:prSet presAssocID="{BDE9D83E-5715-4C5E-A584-4694169C5491}" presName="parentLeftMargin" presStyleLbl="node1" presStyleIdx="0" presStyleCnt="3"/>
      <dgm:spPr/>
    </dgm:pt>
    <dgm:pt modelId="{26BFF678-75F0-44E5-B64A-661E775513FC}" type="pres">
      <dgm:prSet presAssocID="{BDE9D83E-5715-4C5E-A584-4694169C5491}" presName="parentText" presStyleLbl="node1" presStyleIdx="1" presStyleCnt="3">
        <dgm:presLayoutVars>
          <dgm:chMax val="0"/>
          <dgm:bulletEnabled val="1"/>
        </dgm:presLayoutVars>
      </dgm:prSet>
      <dgm:spPr/>
    </dgm:pt>
    <dgm:pt modelId="{A3A84A4A-5F76-411F-A6B9-A5995F8363B2}" type="pres">
      <dgm:prSet presAssocID="{BDE9D83E-5715-4C5E-A584-4694169C5491}" presName="negativeSpace" presStyleCnt="0"/>
      <dgm:spPr/>
    </dgm:pt>
    <dgm:pt modelId="{AD285801-CA35-425D-805D-C8C3F69167FB}" type="pres">
      <dgm:prSet presAssocID="{BDE9D83E-5715-4C5E-A584-4694169C5491}" presName="childText" presStyleLbl="conFgAcc1" presStyleIdx="1" presStyleCnt="3">
        <dgm:presLayoutVars>
          <dgm:bulletEnabled val="1"/>
        </dgm:presLayoutVars>
      </dgm:prSet>
      <dgm:spPr/>
    </dgm:pt>
    <dgm:pt modelId="{854825A7-3FA7-48DC-A9DC-973920F21182}" type="pres">
      <dgm:prSet presAssocID="{E80B48E6-7531-4D16-A1DD-9D003DDA170C}" presName="spaceBetweenRectangles" presStyleCnt="0"/>
      <dgm:spPr/>
    </dgm:pt>
    <dgm:pt modelId="{D1A2BEE1-F749-41B6-8DB2-E7A27AD0F907}" type="pres">
      <dgm:prSet presAssocID="{4B95E705-B9E4-48AE-9F2B-0982C2DBA84B}" presName="parentLin" presStyleCnt="0"/>
      <dgm:spPr/>
    </dgm:pt>
    <dgm:pt modelId="{FC3450A7-EDDE-4D55-97B3-BC013AE48394}" type="pres">
      <dgm:prSet presAssocID="{4B95E705-B9E4-48AE-9F2B-0982C2DBA84B}" presName="parentLeftMargin" presStyleLbl="node1" presStyleIdx="1" presStyleCnt="3"/>
      <dgm:spPr/>
    </dgm:pt>
    <dgm:pt modelId="{0C96FB0C-BCAC-4EA2-9D9E-529DD49BDE92}" type="pres">
      <dgm:prSet presAssocID="{4B95E705-B9E4-48AE-9F2B-0982C2DBA84B}" presName="parentText" presStyleLbl="node1" presStyleIdx="2" presStyleCnt="3">
        <dgm:presLayoutVars>
          <dgm:chMax val="0"/>
          <dgm:bulletEnabled val="1"/>
        </dgm:presLayoutVars>
      </dgm:prSet>
      <dgm:spPr/>
    </dgm:pt>
    <dgm:pt modelId="{F5012DCB-0447-4A03-AFB5-5DA4322C3EFC}" type="pres">
      <dgm:prSet presAssocID="{4B95E705-B9E4-48AE-9F2B-0982C2DBA84B}" presName="negativeSpace" presStyleCnt="0"/>
      <dgm:spPr/>
    </dgm:pt>
    <dgm:pt modelId="{2309F11A-C6DB-4D11-8438-CEDCD563CB87}" type="pres">
      <dgm:prSet presAssocID="{4B95E705-B9E4-48AE-9F2B-0982C2DBA84B}" presName="childText" presStyleLbl="conFgAcc1" presStyleIdx="2" presStyleCnt="3">
        <dgm:presLayoutVars>
          <dgm:bulletEnabled val="1"/>
        </dgm:presLayoutVars>
      </dgm:prSet>
      <dgm:spPr/>
    </dgm:pt>
  </dgm:ptLst>
  <dgm:cxnLst>
    <dgm:cxn modelId="{F6606017-17C1-4048-9477-CA1FE1BD6A02}" srcId="{715531B8-D3F9-4115-A2C8-754E2F7DB814}" destId="{441F6131-12D3-4ED9-A297-ABD0A86F6CCD}" srcOrd="2" destOrd="0" parTransId="{5E301564-2ACD-4424-BAFA-219A3464326D}" sibTransId="{BD4E20E3-B0F0-4D77-B701-D1B324684966}"/>
    <dgm:cxn modelId="{C8F12619-4C9A-4395-9EA9-1B615189FA14}" type="presOf" srcId="{B4D8DA5B-596F-47D8-88C7-94C068CAC01B}" destId="{2309F11A-C6DB-4D11-8438-CEDCD563CB87}" srcOrd="0" destOrd="0" presId="urn:microsoft.com/office/officeart/2005/8/layout/list1"/>
    <dgm:cxn modelId="{F668F71F-D545-4D2D-8085-64E76C073CDC}" type="presOf" srcId="{BDE9D83E-5715-4C5E-A584-4694169C5491}" destId="{26BFF678-75F0-44E5-B64A-661E775513FC}" srcOrd="1" destOrd="0" presId="urn:microsoft.com/office/officeart/2005/8/layout/list1"/>
    <dgm:cxn modelId="{AA93E720-15A8-42E1-9798-33799E4D99DB}" type="presOf" srcId="{8A352234-DD09-4EE7-96C6-B6F1EE6EC96C}" destId="{F042F76B-DAC0-4356-8C44-810593A58989}" srcOrd="0" destOrd="0" presId="urn:microsoft.com/office/officeart/2005/8/layout/list1"/>
    <dgm:cxn modelId="{A70DD95C-23A1-47AA-88F5-379671DEB5B7}" type="presOf" srcId="{909FDFAD-33CC-4071-8BBB-D4DAA155300B}" destId="{AD285801-CA35-425D-805D-C8C3F69167FB}" srcOrd="0" destOrd="0" presId="urn:microsoft.com/office/officeart/2005/8/layout/list1"/>
    <dgm:cxn modelId="{D3825261-E63C-4B9B-AEB9-75E7734EEBD7}" type="presOf" srcId="{58FAC4EB-AE7A-4B4D-80C2-F5F7AAC66DBA}" destId="{2309F11A-C6DB-4D11-8438-CEDCD563CB87}" srcOrd="0" destOrd="2" presId="urn:microsoft.com/office/officeart/2005/8/layout/list1"/>
    <dgm:cxn modelId="{BC62F843-FEBC-4999-9A8F-B065B78A2C6E}" srcId="{4B95E705-B9E4-48AE-9F2B-0982C2DBA84B}" destId="{C699CF10-92AB-4C47-AAF6-C4556546F060}" srcOrd="3" destOrd="0" parTransId="{09B3DB4D-A1D6-4FE7-9D1E-08CBB12A0443}" sibTransId="{729C8824-AD0A-45F6-A1DE-4D551C801AAC}"/>
    <dgm:cxn modelId="{5D86A844-26E6-4403-AFCE-74A5951586F8}" type="presOf" srcId="{C699CF10-92AB-4C47-AAF6-C4556546F060}" destId="{2309F11A-C6DB-4D11-8438-CEDCD563CB87}" srcOrd="0" destOrd="3" presId="urn:microsoft.com/office/officeart/2005/8/layout/list1"/>
    <dgm:cxn modelId="{6B1D516B-80C1-4C82-B219-F18D83DB0A9B}" srcId="{715531B8-D3F9-4115-A2C8-754E2F7DB814}" destId="{C10195AA-BDC7-4C9F-81A8-C1FFC8D63D53}" srcOrd="1" destOrd="0" parTransId="{EE966EB9-B153-4545-8772-92C3917D8A53}" sibTransId="{02A9E094-F05C-4480-A2F2-B0F1D97D9364}"/>
    <dgm:cxn modelId="{6480C66F-9EB9-4F79-A7E3-C476821BC2E4}" srcId="{BDE9D83E-5715-4C5E-A584-4694169C5491}" destId="{909FDFAD-33CC-4071-8BBB-D4DAA155300B}" srcOrd="0" destOrd="0" parTransId="{0D0E9D97-E0EA-4AA0-9CAC-FFC4075AAEE8}" sibTransId="{8311388A-8CD9-4F9A-B252-1FE5459CF374}"/>
    <dgm:cxn modelId="{E0BDED82-89C9-4054-90E9-98CF1C62B310}" srcId="{BDE9D83E-5715-4C5E-A584-4694169C5491}" destId="{DFD1B210-31DB-4752-A16E-FA1A8447AF7F}" srcOrd="1" destOrd="0" parTransId="{291E06A2-CD0D-4FC8-A3AC-C17F94AE1290}" sibTransId="{7A2E7D79-7A00-4491-BC16-9D1CCDDAD432}"/>
    <dgm:cxn modelId="{D8840A88-6C8C-4174-B283-E79998610BBC}" type="presOf" srcId="{C10195AA-BDC7-4C9F-81A8-C1FFC8D63D53}" destId="{F042F76B-DAC0-4356-8C44-810593A58989}" srcOrd="0" destOrd="1" presId="urn:microsoft.com/office/officeart/2005/8/layout/list1"/>
    <dgm:cxn modelId="{06FB288C-FDE7-47E2-8F27-2D4C02EDC9E2}" srcId="{275167DB-A79C-4F14-BCA3-A50D950A0423}" destId="{BDE9D83E-5715-4C5E-A584-4694169C5491}" srcOrd="1" destOrd="0" parTransId="{EE2F4F3E-B96A-4682-8059-32444C204602}" sibTransId="{E80B48E6-7531-4D16-A1DD-9D003DDA170C}"/>
    <dgm:cxn modelId="{B060C28D-9A74-4234-A292-FF7E30E2CF0B}" type="presOf" srcId="{4B95E705-B9E4-48AE-9F2B-0982C2DBA84B}" destId="{0C96FB0C-BCAC-4EA2-9D9E-529DD49BDE92}" srcOrd="1" destOrd="0" presId="urn:microsoft.com/office/officeart/2005/8/layout/list1"/>
    <dgm:cxn modelId="{12ED148E-8CAB-4C72-A379-C4F6BACF0BB4}" srcId="{275167DB-A79C-4F14-BCA3-A50D950A0423}" destId="{715531B8-D3F9-4115-A2C8-754E2F7DB814}" srcOrd="0" destOrd="0" parTransId="{00EBCFF0-574C-4F03-B0F4-AEB1039A6887}" sibTransId="{7188CC04-4891-433E-8C8C-DC74C9BF9E29}"/>
    <dgm:cxn modelId="{994C7B93-3330-462F-97E6-0A1EA8D78F6A}" type="presOf" srcId="{715531B8-D3F9-4115-A2C8-754E2F7DB814}" destId="{E8A28183-CF1F-4F37-B590-176476182AAB}" srcOrd="1" destOrd="0" presId="urn:microsoft.com/office/officeart/2005/8/layout/list1"/>
    <dgm:cxn modelId="{69D19093-307A-4738-9E3C-70A1A6925783}" type="presOf" srcId="{715531B8-D3F9-4115-A2C8-754E2F7DB814}" destId="{2C56411D-4F44-4FC1-9507-F7D76A5BEC5D}" srcOrd="0" destOrd="0" presId="urn:microsoft.com/office/officeart/2005/8/layout/list1"/>
    <dgm:cxn modelId="{2726D297-207C-463C-82E9-A43CC79F7BF2}" type="presOf" srcId="{4B95E705-B9E4-48AE-9F2B-0982C2DBA84B}" destId="{FC3450A7-EDDE-4D55-97B3-BC013AE48394}" srcOrd="0" destOrd="0" presId="urn:microsoft.com/office/officeart/2005/8/layout/list1"/>
    <dgm:cxn modelId="{D973E4A1-57FE-4199-9E05-C50F620F2263}" type="presOf" srcId="{D6C05129-9DDD-422A-9293-018B918A83CD}" destId="{2309F11A-C6DB-4D11-8438-CEDCD563CB87}" srcOrd="0" destOrd="1" presId="urn:microsoft.com/office/officeart/2005/8/layout/list1"/>
    <dgm:cxn modelId="{1115F6A4-0EFE-4716-A59D-5AAF88E47A3C}" srcId="{4B95E705-B9E4-48AE-9F2B-0982C2DBA84B}" destId="{B4D8DA5B-596F-47D8-88C7-94C068CAC01B}" srcOrd="0" destOrd="0" parTransId="{F606057E-A955-4CEA-BF1C-48F9324E14F3}" sibTransId="{888C8FD3-AA32-42BE-A659-30E3EC07D976}"/>
    <dgm:cxn modelId="{A25EFDA5-13F8-4E71-95D9-DE5ECFE79149}" srcId="{275167DB-A79C-4F14-BCA3-A50D950A0423}" destId="{4B95E705-B9E4-48AE-9F2B-0982C2DBA84B}" srcOrd="2" destOrd="0" parTransId="{811703C9-A9D4-435D-9025-EA1C6E2A2F48}" sibTransId="{19582B9B-D0A2-49EA-BFAB-4F681843C482}"/>
    <dgm:cxn modelId="{C56AAFA9-4B5B-4A64-9B56-B346C71F9025}" srcId="{715531B8-D3F9-4115-A2C8-754E2F7DB814}" destId="{8A352234-DD09-4EE7-96C6-B6F1EE6EC96C}" srcOrd="0" destOrd="0" parTransId="{82DC5090-8380-4991-8BA3-04E45C63C52A}" sibTransId="{36FF64B9-F8EC-4C22-A098-3216E143D8CF}"/>
    <dgm:cxn modelId="{1E6799AB-7948-4442-BC20-A4BDD568C2F3}" type="presOf" srcId="{BDE9D83E-5715-4C5E-A584-4694169C5491}" destId="{5F962BF7-D41C-4A99-93AC-4BBA9D701D8D}" srcOrd="0" destOrd="0" presId="urn:microsoft.com/office/officeart/2005/8/layout/list1"/>
    <dgm:cxn modelId="{AB14A3AF-899E-4F8B-B63D-3B1908048AFB}" type="presOf" srcId="{441F6131-12D3-4ED9-A297-ABD0A86F6CCD}" destId="{F042F76B-DAC0-4356-8C44-810593A58989}" srcOrd="0" destOrd="2" presId="urn:microsoft.com/office/officeart/2005/8/layout/list1"/>
    <dgm:cxn modelId="{D6969FBB-A70F-4CC1-8C41-101C994055EA}" type="presOf" srcId="{DFD1B210-31DB-4752-A16E-FA1A8447AF7F}" destId="{AD285801-CA35-425D-805D-C8C3F69167FB}" srcOrd="0" destOrd="1" presId="urn:microsoft.com/office/officeart/2005/8/layout/list1"/>
    <dgm:cxn modelId="{4986C1D7-E06B-4820-9585-0993579081E9}" srcId="{4B95E705-B9E4-48AE-9F2B-0982C2DBA84B}" destId="{58FAC4EB-AE7A-4B4D-80C2-F5F7AAC66DBA}" srcOrd="2" destOrd="0" parTransId="{4758A0D4-C66A-4850-943E-B5FF7643A0D9}" sibTransId="{B897927F-D7D1-4E33-952B-854EBA111ABF}"/>
    <dgm:cxn modelId="{F30A3CD9-27B8-4264-B91E-A1B625ED14FB}" type="presOf" srcId="{275167DB-A79C-4F14-BCA3-A50D950A0423}" destId="{34FB8F3F-62EA-428A-B7E2-C2019314DD04}" srcOrd="0" destOrd="0" presId="urn:microsoft.com/office/officeart/2005/8/layout/list1"/>
    <dgm:cxn modelId="{991244E8-B732-447C-9956-48E6A9AE02CB}" srcId="{4B95E705-B9E4-48AE-9F2B-0982C2DBA84B}" destId="{D6C05129-9DDD-422A-9293-018B918A83CD}" srcOrd="1" destOrd="0" parTransId="{05C3CCEE-160F-4D15-A30B-EDB38DD99863}" sibTransId="{5B73FCB4-1BE8-4C69-B43D-86FCD6543872}"/>
    <dgm:cxn modelId="{42F84EFB-F1CA-47FD-B5E8-81D84DD17997}" type="presParOf" srcId="{34FB8F3F-62EA-428A-B7E2-C2019314DD04}" destId="{BBAAB62F-1082-426D-813D-A2BC54ABD500}" srcOrd="0" destOrd="0" presId="urn:microsoft.com/office/officeart/2005/8/layout/list1"/>
    <dgm:cxn modelId="{6666DB61-261F-4D2E-A091-0291AFF6FA1F}" type="presParOf" srcId="{BBAAB62F-1082-426D-813D-A2BC54ABD500}" destId="{2C56411D-4F44-4FC1-9507-F7D76A5BEC5D}" srcOrd="0" destOrd="0" presId="urn:microsoft.com/office/officeart/2005/8/layout/list1"/>
    <dgm:cxn modelId="{F5C8B163-C62E-4DA4-AB20-384F12A0A3ED}" type="presParOf" srcId="{BBAAB62F-1082-426D-813D-A2BC54ABD500}" destId="{E8A28183-CF1F-4F37-B590-176476182AAB}" srcOrd="1" destOrd="0" presId="urn:microsoft.com/office/officeart/2005/8/layout/list1"/>
    <dgm:cxn modelId="{06D3088D-7896-4E0A-8D7B-BD26A7B37496}" type="presParOf" srcId="{34FB8F3F-62EA-428A-B7E2-C2019314DD04}" destId="{BCADB084-CAB2-44F1-A725-1C17DC079EC0}" srcOrd="1" destOrd="0" presId="urn:microsoft.com/office/officeart/2005/8/layout/list1"/>
    <dgm:cxn modelId="{651C8037-2AAF-4F18-9129-6F1C6F2514C9}" type="presParOf" srcId="{34FB8F3F-62EA-428A-B7E2-C2019314DD04}" destId="{F042F76B-DAC0-4356-8C44-810593A58989}" srcOrd="2" destOrd="0" presId="urn:microsoft.com/office/officeart/2005/8/layout/list1"/>
    <dgm:cxn modelId="{080EB31D-3250-4C8E-A1D0-EBE9AE82F0D7}" type="presParOf" srcId="{34FB8F3F-62EA-428A-B7E2-C2019314DD04}" destId="{177CCF3F-A4E8-4451-A14F-210938422158}" srcOrd="3" destOrd="0" presId="urn:microsoft.com/office/officeart/2005/8/layout/list1"/>
    <dgm:cxn modelId="{EE147084-F47F-4B91-BE74-4694AB96EBB2}" type="presParOf" srcId="{34FB8F3F-62EA-428A-B7E2-C2019314DD04}" destId="{DCCC2A90-A208-4FD2-A3B1-1A653E7BD3FB}" srcOrd="4" destOrd="0" presId="urn:microsoft.com/office/officeart/2005/8/layout/list1"/>
    <dgm:cxn modelId="{4885C4DC-7C46-4486-AC41-F6DAC3A610BE}" type="presParOf" srcId="{DCCC2A90-A208-4FD2-A3B1-1A653E7BD3FB}" destId="{5F962BF7-D41C-4A99-93AC-4BBA9D701D8D}" srcOrd="0" destOrd="0" presId="urn:microsoft.com/office/officeart/2005/8/layout/list1"/>
    <dgm:cxn modelId="{E713594F-F645-4841-BE74-0ED092256E03}" type="presParOf" srcId="{DCCC2A90-A208-4FD2-A3B1-1A653E7BD3FB}" destId="{26BFF678-75F0-44E5-B64A-661E775513FC}" srcOrd="1" destOrd="0" presId="urn:microsoft.com/office/officeart/2005/8/layout/list1"/>
    <dgm:cxn modelId="{22B63241-71F0-4C99-BA55-9AB182C576A1}" type="presParOf" srcId="{34FB8F3F-62EA-428A-B7E2-C2019314DD04}" destId="{A3A84A4A-5F76-411F-A6B9-A5995F8363B2}" srcOrd="5" destOrd="0" presId="urn:microsoft.com/office/officeart/2005/8/layout/list1"/>
    <dgm:cxn modelId="{414FBF38-7085-4200-9E27-EDF85C6591FB}" type="presParOf" srcId="{34FB8F3F-62EA-428A-B7E2-C2019314DD04}" destId="{AD285801-CA35-425D-805D-C8C3F69167FB}" srcOrd="6" destOrd="0" presId="urn:microsoft.com/office/officeart/2005/8/layout/list1"/>
    <dgm:cxn modelId="{F2DDDE57-6C27-422F-A752-F690DEA552CF}" type="presParOf" srcId="{34FB8F3F-62EA-428A-B7E2-C2019314DD04}" destId="{854825A7-3FA7-48DC-A9DC-973920F21182}" srcOrd="7" destOrd="0" presId="urn:microsoft.com/office/officeart/2005/8/layout/list1"/>
    <dgm:cxn modelId="{252CC25C-96CB-41D7-AA4C-7479FE2FB5CF}" type="presParOf" srcId="{34FB8F3F-62EA-428A-B7E2-C2019314DD04}" destId="{D1A2BEE1-F749-41B6-8DB2-E7A27AD0F907}" srcOrd="8" destOrd="0" presId="urn:microsoft.com/office/officeart/2005/8/layout/list1"/>
    <dgm:cxn modelId="{476DDE9F-2EAB-45D7-98F1-F407DFEE0D5F}" type="presParOf" srcId="{D1A2BEE1-F749-41B6-8DB2-E7A27AD0F907}" destId="{FC3450A7-EDDE-4D55-97B3-BC013AE48394}" srcOrd="0" destOrd="0" presId="urn:microsoft.com/office/officeart/2005/8/layout/list1"/>
    <dgm:cxn modelId="{C714A7B5-6CAC-4B56-8BC4-A335542516F3}" type="presParOf" srcId="{D1A2BEE1-F749-41B6-8DB2-E7A27AD0F907}" destId="{0C96FB0C-BCAC-4EA2-9D9E-529DD49BDE92}" srcOrd="1" destOrd="0" presId="urn:microsoft.com/office/officeart/2005/8/layout/list1"/>
    <dgm:cxn modelId="{12CD57D0-091E-4FF1-A3FE-C8B58F58CF0A}" type="presParOf" srcId="{34FB8F3F-62EA-428A-B7E2-C2019314DD04}" destId="{F5012DCB-0447-4A03-AFB5-5DA4322C3EFC}" srcOrd="9" destOrd="0" presId="urn:microsoft.com/office/officeart/2005/8/layout/list1"/>
    <dgm:cxn modelId="{7CAD902F-03E2-4B40-ACE7-F1A557652F94}" type="presParOf" srcId="{34FB8F3F-62EA-428A-B7E2-C2019314DD04}" destId="{2309F11A-C6DB-4D11-8438-CEDCD563CB8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5167DB-A79C-4F14-BCA3-A50D950A0423}"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15531B8-D3F9-4115-A2C8-754E2F7DB814}">
      <dgm:prSet custT="1"/>
      <dgm:spPr/>
      <dgm:t>
        <a:bodyPr/>
        <a:lstStyle/>
        <a:p>
          <a:r>
            <a:rPr lang="en-US" sz="2000" dirty="0"/>
            <a:t>Interim Standards</a:t>
          </a:r>
          <a:endParaRPr lang="en-US" sz="1900" dirty="0"/>
        </a:p>
      </dgm:t>
    </dgm:pt>
    <dgm:pt modelId="{00EBCFF0-574C-4F03-B0F4-AEB1039A6887}" type="parTrans" cxnId="{12ED148E-8CAB-4C72-A379-C4F6BACF0BB4}">
      <dgm:prSet/>
      <dgm:spPr/>
      <dgm:t>
        <a:bodyPr/>
        <a:lstStyle/>
        <a:p>
          <a:endParaRPr lang="en-US"/>
        </a:p>
      </dgm:t>
    </dgm:pt>
    <dgm:pt modelId="{7188CC04-4891-433E-8C8C-DC74C9BF9E29}" type="sibTrans" cxnId="{12ED148E-8CAB-4C72-A379-C4F6BACF0BB4}">
      <dgm:prSet/>
      <dgm:spPr/>
      <dgm:t>
        <a:bodyPr/>
        <a:lstStyle/>
        <a:p>
          <a:endParaRPr lang="en-US"/>
        </a:p>
      </dgm:t>
    </dgm:pt>
    <dgm:pt modelId="{8A352234-DD09-4EE7-96C6-B6F1EE6EC96C}">
      <dgm:prSet/>
      <dgm:spPr/>
      <dgm:t>
        <a:bodyPr/>
        <a:lstStyle/>
        <a:p>
          <a:pPr algn="l">
            <a:buFont typeface="Arial" panose="020B0604020202020204" pitchFamily="34" charset="0"/>
            <a:buNone/>
          </a:pPr>
          <a:r>
            <a:rPr lang="en-US" dirty="0"/>
            <a:t>	The Technical Support Document released by the Biden administration’s Interagency Working </a:t>
          </a:r>
          <a:r>
            <a:rPr lang="en-US" dirty="0">
              <a:solidFill>
                <a:srgbClr val="000000"/>
              </a:solidFill>
            </a:rPr>
            <a:t>Group</a:t>
          </a:r>
          <a:r>
            <a:rPr lang="en-US" dirty="0"/>
            <a:t> in February 2021 set forth the interim standards that are currently in effect ($51/MT CO</a:t>
          </a:r>
          <a:r>
            <a:rPr lang="en-US" baseline="-25000" dirty="0"/>
            <a:t>2 </a:t>
          </a:r>
          <a:r>
            <a:rPr lang="en-US" dirty="0"/>
            <a:t>and $1500/MT CH</a:t>
          </a:r>
          <a:r>
            <a:rPr lang="en-US" baseline="-25000" dirty="0"/>
            <a:t>4</a:t>
          </a:r>
          <a:r>
            <a:rPr lang="en-US" dirty="0"/>
            <a:t>), and subject to ongoing litigation. </a:t>
          </a:r>
        </a:p>
      </dgm:t>
    </dgm:pt>
    <dgm:pt modelId="{82DC5090-8380-4991-8BA3-04E45C63C52A}" type="parTrans" cxnId="{C56AAFA9-4B5B-4A64-9B56-B346C71F9025}">
      <dgm:prSet/>
      <dgm:spPr/>
      <dgm:t>
        <a:bodyPr/>
        <a:lstStyle/>
        <a:p>
          <a:endParaRPr lang="en-US"/>
        </a:p>
      </dgm:t>
    </dgm:pt>
    <dgm:pt modelId="{36FF64B9-F8EC-4C22-A098-3216E143D8CF}" type="sibTrans" cxnId="{C56AAFA9-4B5B-4A64-9B56-B346C71F9025}">
      <dgm:prSet/>
      <dgm:spPr/>
      <dgm:t>
        <a:bodyPr/>
        <a:lstStyle/>
        <a:p>
          <a:endParaRPr lang="en-US"/>
        </a:p>
      </dgm:t>
    </dgm:pt>
    <dgm:pt modelId="{BDE9D83E-5715-4C5E-A584-4694169C5491}">
      <dgm:prSet custT="1"/>
      <dgm:spPr/>
      <dgm:t>
        <a:bodyPr/>
        <a:lstStyle/>
        <a:p>
          <a:r>
            <a:rPr lang="en-US" sz="2000" dirty="0"/>
            <a:t>Next</a:t>
          </a:r>
          <a:r>
            <a:rPr lang="en-US" sz="1900" dirty="0"/>
            <a:t> </a:t>
          </a:r>
          <a:r>
            <a:rPr lang="en-US" sz="2000" dirty="0"/>
            <a:t>Steps</a:t>
          </a:r>
          <a:endParaRPr lang="en-US" sz="1900" dirty="0"/>
        </a:p>
      </dgm:t>
    </dgm:pt>
    <dgm:pt modelId="{EE2F4F3E-B96A-4682-8059-32444C204602}" type="parTrans" cxnId="{06FB288C-FDE7-47E2-8F27-2D4C02EDC9E2}">
      <dgm:prSet/>
      <dgm:spPr/>
      <dgm:t>
        <a:bodyPr/>
        <a:lstStyle/>
        <a:p>
          <a:endParaRPr lang="en-US"/>
        </a:p>
      </dgm:t>
    </dgm:pt>
    <dgm:pt modelId="{E80B48E6-7531-4D16-A1DD-9D003DDA170C}" type="sibTrans" cxnId="{06FB288C-FDE7-47E2-8F27-2D4C02EDC9E2}">
      <dgm:prSet/>
      <dgm:spPr/>
      <dgm:t>
        <a:bodyPr/>
        <a:lstStyle/>
        <a:p>
          <a:endParaRPr lang="en-US"/>
        </a:p>
      </dgm:t>
    </dgm:pt>
    <dgm:pt modelId="{909FDFAD-33CC-4071-8BBB-D4DAA155300B}">
      <dgm:prSet/>
      <dgm:spPr/>
      <dgm:t>
        <a:bodyPr/>
        <a:lstStyle/>
        <a:p>
          <a:pPr>
            <a:buFont typeface="Arial" panose="020B0604020202020204" pitchFamily="34" charset="0"/>
            <a:buNone/>
          </a:pPr>
          <a:r>
            <a:rPr lang="en-US" dirty="0"/>
            <a:t>	The Interagency Working Group is working to finalize these standards. </a:t>
          </a:r>
        </a:p>
      </dgm:t>
    </dgm:pt>
    <dgm:pt modelId="{0D0E9D97-E0EA-4AA0-9CAC-FFC4075AAEE8}" type="parTrans" cxnId="{6480C66F-9EB9-4F79-A7E3-C476821BC2E4}">
      <dgm:prSet/>
      <dgm:spPr/>
      <dgm:t>
        <a:bodyPr/>
        <a:lstStyle/>
        <a:p>
          <a:endParaRPr lang="en-US"/>
        </a:p>
      </dgm:t>
    </dgm:pt>
    <dgm:pt modelId="{8311388A-8CD9-4F9A-B252-1FE5459CF374}" type="sibTrans" cxnId="{6480C66F-9EB9-4F79-A7E3-C476821BC2E4}">
      <dgm:prSet/>
      <dgm:spPr/>
      <dgm:t>
        <a:bodyPr/>
        <a:lstStyle/>
        <a:p>
          <a:endParaRPr lang="en-US"/>
        </a:p>
      </dgm:t>
    </dgm:pt>
    <dgm:pt modelId="{4B95E705-B9E4-48AE-9F2B-0982C2DBA84B}">
      <dgm:prSet custT="1"/>
      <dgm:spPr/>
      <dgm:t>
        <a:bodyPr/>
        <a:lstStyle/>
        <a:p>
          <a:r>
            <a:rPr lang="en-US" sz="2000" dirty="0"/>
            <a:t>Timing</a:t>
          </a:r>
          <a:endParaRPr lang="en-US" sz="1900" dirty="0"/>
        </a:p>
      </dgm:t>
    </dgm:pt>
    <dgm:pt modelId="{811703C9-A9D4-435D-9025-EA1C6E2A2F48}" type="parTrans" cxnId="{A25EFDA5-13F8-4E71-95D9-DE5ECFE79149}">
      <dgm:prSet/>
      <dgm:spPr/>
      <dgm:t>
        <a:bodyPr/>
        <a:lstStyle/>
        <a:p>
          <a:endParaRPr lang="en-US"/>
        </a:p>
      </dgm:t>
    </dgm:pt>
    <dgm:pt modelId="{19582B9B-D0A2-49EA-BFAB-4F681843C482}" type="sibTrans" cxnId="{A25EFDA5-13F8-4E71-95D9-DE5ECFE79149}">
      <dgm:prSet/>
      <dgm:spPr/>
      <dgm:t>
        <a:bodyPr/>
        <a:lstStyle/>
        <a:p>
          <a:endParaRPr lang="en-US"/>
        </a:p>
      </dgm:t>
    </dgm:pt>
    <dgm:pt modelId="{B4D8DA5B-596F-47D8-88C7-94C068CAC01B}">
      <dgm:prSet/>
      <dgm:spPr/>
      <dgm:t>
        <a:bodyPr/>
        <a:lstStyle/>
        <a:p>
          <a:pPr indent="0" algn="l">
            <a:buNone/>
          </a:pPr>
          <a:r>
            <a:rPr lang="en-US" dirty="0"/>
            <a:t>Although there is no deadline for action, it is widely expected the final standards will be issued by the end of the summer.</a:t>
          </a:r>
        </a:p>
      </dgm:t>
    </dgm:pt>
    <dgm:pt modelId="{F606057E-A955-4CEA-BF1C-48F9324E14F3}" type="parTrans" cxnId="{1115F6A4-0EFE-4716-A59D-5AAF88E47A3C}">
      <dgm:prSet/>
      <dgm:spPr/>
      <dgm:t>
        <a:bodyPr/>
        <a:lstStyle/>
        <a:p>
          <a:endParaRPr lang="en-US"/>
        </a:p>
      </dgm:t>
    </dgm:pt>
    <dgm:pt modelId="{888C8FD3-AA32-42BE-A659-30E3EC07D976}" type="sibTrans" cxnId="{1115F6A4-0EFE-4716-A59D-5AAF88E47A3C}">
      <dgm:prSet/>
      <dgm:spPr/>
      <dgm:t>
        <a:bodyPr/>
        <a:lstStyle/>
        <a:p>
          <a:endParaRPr lang="en-US"/>
        </a:p>
      </dgm:t>
    </dgm:pt>
    <dgm:pt modelId="{34FB8F3F-62EA-428A-B7E2-C2019314DD04}" type="pres">
      <dgm:prSet presAssocID="{275167DB-A79C-4F14-BCA3-A50D950A0423}" presName="linear" presStyleCnt="0">
        <dgm:presLayoutVars>
          <dgm:dir/>
          <dgm:animLvl val="lvl"/>
          <dgm:resizeHandles val="exact"/>
        </dgm:presLayoutVars>
      </dgm:prSet>
      <dgm:spPr/>
    </dgm:pt>
    <dgm:pt modelId="{BBAAB62F-1082-426D-813D-A2BC54ABD500}" type="pres">
      <dgm:prSet presAssocID="{715531B8-D3F9-4115-A2C8-754E2F7DB814}" presName="parentLin" presStyleCnt="0"/>
      <dgm:spPr/>
    </dgm:pt>
    <dgm:pt modelId="{2C56411D-4F44-4FC1-9507-F7D76A5BEC5D}" type="pres">
      <dgm:prSet presAssocID="{715531B8-D3F9-4115-A2C8-754E2F7DB814}" presName="parentLeftMargin" presStyleLbl="node1" presStyleIdx="0" presStyleCnt="3"/>
      <dgm:spPr/>
    </dgm:pt>
    <dgm:pt modelId="{E8A28183-CF1F-4F37-B590-176476182AAB}" type="pres">
      <dgm:prSet presAssocID="{715531B8-D3F9-4115-A2C8-754E2F7DB814}" presName="parentText" presStyleLbl="node1" presStyleIdx="0" presStyleCnt="3">
        <dgm:presLayoutVars>
          <dgm:chMax val="0"/>
          <dgm:bulletEnabled val="1"/>
        </dgm:presLayoutVars>
      </dgm:prSet>
      <dgm:spPr/>
    </dgm:pt>
    <dgm:pt modelId="{BCADB084-CAB2-44F1-A725-1C17DC079EC0}" type="pres">
      <dgm:prSet presAssocID="{715531B8-D3F9-4115-A2C8-754E2F7DB814}" presName="negativeSpace" presStyleCnt="0"/>
      <dgm:spPr/>
    </dgm:pt>
    <dgm:pt modelId="{F042F76B-DAC0-4356-8C44-810593A58989}" type="pres">
      <dgm:prSet presAssocID="{715531B8-D3F9-4115-A2C8-754E2F7DB814}" presName="childText" presStyleLbl="conFgAcc1" presStyleIdx="0" presStyleCnt="3">
        <dgm:presLayoutVars>
          <dgm:bulletEnabled val="1"/>
        </dgm:presLayoutVars>
      </dgm:prSet>
      <dgm:spPr/>
    </dgm:pt>
    <dgm:pt modelId="{177CCF3F-A4E8-4451-A14F-210938422158}" type="pres">
      <dgm:prSet presAssocID="{7188CC04-4891-433E-8C8C-DC74C9BF9E29}" presName="spaceBetweenRectangles" presStyleCnt="0"/>
      <dgm:spPr/>
    </dgm:pt>
    <dgm:pt modelId="{DCCC2A90-A208-4FD2-A3B1-1A653E7BD3FB}" type="pres">
      <dgm:prSet presAssocID="{BDE9D83E-5715-4C5E-A584-4694169C5491}" presName="parentLin" presStyleCnt="0"/>
      <dgm:spPr/>
    </dgm:pt>
    <dgm:pt modelId="{5F962BF7-D41C-4A99-93AC-4BBA9D701D8D}" type="pres">
      <dgm:prSet presAssocID="{BDE9D83E-5715-4C5E-A584-4694169C5491}" presName="parentLeftMargin" presStyleLbl="node1" presStyleIdx="0" presStyleCnt="3"/>
      <dgm:spPr/>
    </dgm:pt>
    <dgm:pt modelId="{26BFF678-75F0-44E5-B64A-661E775513FC}" type="pres">
      <dgm:prSet presAssocID="{BDE9D83E-5715-4C5E-A584-4694169C5491}" presName="parentText" presStyleLbl="node1" presStyleIdx="1" presStyleCnt="3">
        <dgm:presLayoutVars>
          <dgm:chMax val="0"/>
          <dgm:bulletEnabled val="1"/>
        </dgm:presLayoutVars>
      </dgm:prSet>
      <dgm:spPr/>
    </dgm:pt>
    <dgm:pt modelId="{A3A84A4A-5F76-411F-A6B9-A5995F8363B2}" type="pres">
      <dgm:prSet presAssocID="{BDE9D83E-5715-4C5E-A584-4694169C5491}" presName="negativeSpace" presStyleCnt="0"/>
      <dgm:spPr/>
    </dgm:pt>
    <dgm:pt modelId="{AD285801-CA35-425D-805D-C8C3F69167FB}" type="pres">
      <dgm:prSet presAssocID="{BDE9D83E-5715-4C5E-A584-4694169C5491}" presName="childText" presStyleLbl="conFgAcc1" presStyleIdx="1" presStyleCnt="3">
        <dgm:presLayoutVars>
          <dgm:bulletEnabled val="1"/>
        </dgm:presLayoutVars>
      </dgm:prSet>
      <dgm:spPr/>
    </dgm:pt>
    <dgm:pt modelId="{854825A7-3FA7-48DC-A9DC-973920F21182}" type="pres">
      <dgm:prSet presAssocID="{E80B48E6-7531-4D16-A1DD-9D003DDA170C}" presName="spaceBetweenRectangles" presStyleCnt="0"/>
      <dgm:spPr/>
    </dgm:pt>
    <dgm:pt modelId="{D1A2BEE1-F749-41B6-8DB2-E7A27AD0F907}" type="pres">
      <dgm:prSet presAssocID="{4B95E705-B9E4-48AE-9F2B-0982C2DBA84B}" presName="parentLin" presStyleCnt="0"/>
      <dgm:spPr/>
    </dgm:pt>
    <dgm:pt modelId="{FC3450A7-EDDE-4D55-97B3-BC013AE48394}" type="pres">
      <dgm:prSet presAssocID="{4B95E705-B9E4-48AE-9F2B-0982C2DBA84B}" presName="parentLeftMargin" presStyleLbl="node1" presStyleIdx="1" presStyleCnt="3"/>
      <dgm:spPr/>
    </dgm:pt>
    <dgm:pt modelId="{0C96FB0C-BCAC-4EA2-9D9E-529DD49BDE92}" type="pres">
      <dgm:prSet presAssocID="{4B95E705-B9E4-48AE-9F2B-0982C2DBA84B}" presName="parentText" presStyleLbl="node1" presStyleIdx="2" presStyleCnt="3">
        <dgm:presLayoutVars>
          <dgm:chMax val="0"/>
          <dgm:bulletEnabled val="1"/>
        </dgm:presLayoutVars>
      </dgm:prSet>
      <dgm:spPr/>
    </dgm:pt>
    <dgm:pt modelId="{F5012DCB-0447-4A03-AFB5-5DA4322C3EFC}" type="pres">
      <dgm:prSet presAssocID="{4B95E705-B9E4-48AE-9F2B-0982C2DBA84B}" presName="negativeSpace" presStyleCnt="0"/>
      <dgm:spPr/>
    </dgm:pt>
    <dgm:pt modelId="{2309F11A-C6DB-4D11-8438-CEDCD563CB87}" type="pres">
      <dgm:prSet presAssocID="{4B95E705-B9E4-48AE-9F2B-0982C2DBA84B}" presName="childText" presStyleLbl="conFgAcc1" presStyleIdx="2" presStyleCnt="3">
        <dgm:presLayoutVars>
          <dgm:bulletEnabled val="1"/>
        </dgm:presLayoutVars>
      </dgm:prSet>
      <dgm:spPr/>
    </dgm:pt>
  </dgm:ptLst>
  <dgm:cxnLst>
    <dgm:cxn modelId="{C8F12619-4C9A-4395-9EA9-1B615189FA14}" type="presOf" srcId="{B4D8DA5B-596F-47D8-88C7-94C068CAC01B}" destId="{2309F11A-C6DB-4D11-8438-CEDCD563CB87}" srcOrd="0" destOrd="0" presId="urn:microsoft.com/office/officeart/2005/8/layout/list1"/>
    <dgm:cxn modelId="{F668F71F-D545-4D2D-8085-64E76C073CDC}" type="presOf" srcId="{BDE9D83E-5715-4C5E-A584-4694169C5491}" destId="{26BFF678-75F0-44E5-B64A-661E775513FC}" srcOrd="1" destOrd="0" presId="urn:microsoft.com/office/officeart/2005/8/layout/list1"/>
    <dgm:cxn modelId="{AA93E720-15A8-42E1-9798-33799E4D99DB}" type="presOf" srcId="{8A352234-DD09-4EE7-96C6-B6F1EE6EC96C}" destId="{F042F76B-DAC0-4356-8C44-810593A58989}" srcOrd="0" destOrd="0" presId="urn:microsoft.com/office/officeart/2005/8/layout/list1"/>
    <dgm:cxn modelId="{A70DD95C-23A1-47AA-88F5-379671DEB5B7}" type="presOf" srcId="{909FDFAD-33CC-4071-8BBB-D4DAA155300B}" destId="{AD285801-CA35-425D-805D-C8C3F69167FB}" srcOrd="0" destOrd="0" presId="urn:microsoft.com/office/officeart/2005/8/layout/list1"/>
    <dgm:cxn modelId="{6480C66F-9EB9-4F79-A7E3-C476821BC2E4}" srcId="{BDE9D83E-5715-4C5E-A584-4694169C5491}" destId="{909FDFAD-33CC-4071-8BBB-D4DAA155300B}" srcOrd="0" destOrd="0" parTransId="{0D0E9D97-E0EA-4AA0-9CAC-FFC4075AAEE8}" sibTransId="{8311388A-8CD9-4F9A-B252-1FE5459CF374}"/>
    <dgm:cxn modelId="{06FB288C-FDE7-47E2-8F27-2D4C02EDC9E2}" srcId="{275167DB-A79C-4F14-BCA3-A50D950A0423}" destId="{BDE9D83E-5715-4C5E-A584-4694169C5491}" srcOrd="1" destOrd="0" parTransId="{EE2F4F3E-B96A-4682-8059-32444C204602}" sibTransId="{E80B48E6-7531-4D16-A1DD-9D003DDA170C}"/>
    <dgm:cxn modelId="{B060C28D-9A74-4234-A292-FF7E30E2CF0B}" type="presOf" srcId="{4B95E705-B9E4-48AE-9F2B-0982C2DBA84B}" destId="{0C96FB0C-BCAC-4EA2-9D9E-529DD49BDE92}" srcOrd="1" destOrd="0" presId="urn:microsoft.com/office/officeart/2005/8/layout/list1"/>
    <dgm:cxn modelId="{12ED148E-8CAB-4C72-A379-C4F6BACF0BB4}" srcId="{275167DB-A79C-4F14-BCA3-A50D950A0423}" destId="{715531B8-D3F9-4115-A2C8-754E2F7DB814}" srcOrd="0" destOrd="0" parTransId="{00EBCFF0-574C-4F03-B0F4-AEB1039A6887}" sibTransId="{7188CC04-4891-433E-8C8C-DC74C9BF9E29}"/>
    <dgm:cxn modelId="{994C7B93-3330-462F-97E6-0A1EA8D78F6A}" type="presOf" srcId="{715531B8-D3F9-4115-A2C8-754E2F7DB814}" destId="{E8A28183-CF1F-4F37-B590-176476182AAB}" srcOrd="1" destOrd="0" presId="urn:microsoft.com/office/officeart/2005/8/layout/list1"/>
    <dgm:cxn modelId="{69D19093-307A-4738-9E3C-70A1A6925783}" type="presOf" srcId="{715531B8-D3F9-4115-A2C8-754E2F7DB814}" destId="{2C56411D-4F44-4FC1-9507-F7D76A5BEC5D}" srcOrd="0" destOrd="0" presId="urn:microsoft.com/office/officeart/2005/8/layout/list1"/>
    <dgm:cxn modelId="{2726D297-207C-463C-82E9-A43CC79F7BF2}" type="presOf" srcId="{4B95E705-B9E4-48AE-9F2B-0982C2DBA84B}" destId="{FC3450A7-EDDE-4D55-97B3-BC013AE48394}" srcOrd="0" destOrd="0" presId="urn:microsoft.com/office/officeart/2005/8/layout/list1"/>
    <dgm:cxn modelId="{1115F6A4-0EFE-4716-A59D-5AAF88E47A3C}" srcId="{4B95E705-B9E4-48AE-9F2B-0982C2DBA84B}" destId="{B4D8DA5B-596F-47D8-88C7-94C068CAC01B}" srcOrd="0" destOrd="0" parTransId="{F606057E-A955-4CEA-BF1C-48F9324E14F3}" sibTransId="{888C8FD3-AA32-42BE-A659-30E3EC07D976}"/>
    <dgm:cxn modelId="{A25EFDA5-13F8-4E71-95D9-DE5ECFE79149}" srcId="{275167DB-A79C-4F14-BCA3-A50D950A0423}" destId="{4B95E705-B9E4-48AE-9F2B-0982C2DBA84B}" srcOrd="2" destOrd="0" parTransId="{811703C9-A9D4-435D-9025-EA1C6E2A2F48}" sibTransId="{19582B9B-D0A2-49EA-BFAB-4F681843C482}"/>
    <dgm:cxn modelId="{C56AAFA9-4B5B-4A64-9B56-B346C71F9025}" srcId="{715531B8-D3F9-4115-A2C8-754E2F7DB814}" destId="{8A352234-DD09-4EE7-96C6-B6F1EE6EC96C}" srcOrd="0" destOrd="0" parTransId="{82DC5090-8380-4991-8BA3-04E45C63C52A}" sibTransId="{36FF64B9-F8EC-4C22-A098-3216E143D8CF}"/>
    <dgm:cxn modelId="{1E6799AB-7948-4442-BC20-A4BDD568C2F3}" type="presOf" srcId="{BDE9D83E-5715-4C5E-A584-4694169C5491}" destId="{5F962BF7-D41C-4A99-93AC-4BBA9D701D8D}" srcOrd="0" destOrd="0" presId="urn:microsoft.com/office/officeart/2005/8/layout/list1"/>
    <dgm:cxn modelId="{F30A3CD9-27B8-4264-B91E-A1B625ED14FB}" type="presOf" srcId="{275167DB-A79C-4F14-BCA3-A50D950A0423}" destId="{34FB8F3F-62EA-428A-B7E2-C2019314DD04}" srcOrd="0" destOrd="0" presId="urn:microsoft.com/office/officeart/2005/8/layout/list1"/>
    <dgm:cxn modelId="{42F84EFB-F1CA-47FD-B5E8-81D84DD17997}" type="presParOf" srcId="{34FB8F3F-62EA-428A-B7E2-C2019314DD04}" destId="{BBAAB62F-1082-426D-813D-A2BC54ABD500}" srcOrd="0" destOrd="0" presId="urn:microsoft.com/office/officeart/2005/8/layout/list1"/>
    <dgm:cxn modelId="{6666DB61-261F-4D2E-A091-0291AFF6FA1F}" type="presParOf" srcId="{BBAAB62F-1082-426D-813D-A2BC54ABD500}" destId="{2C56411D-4F44-4FC1-9507-F7D76A5BEC5D}" srcOrd="0" destOrd="0" presId="urn:microsoft.com/office/officeart/2005/8/layout/list1"/>
    <dgm:cxn modelId="{F5C8B163-C62E-4DA4-AB20-384F12A0A3ED}" type="presParOf" srcId="{BBAAB62F-1082-426D-813D-A2BC54ABD500}" destId="{E8A28183-CF1F-4F37-B590-176476182AAB}" srcOrd="1" destOrd="0" presId="urn:microsoft.com/office/officeart/2005/8/layout/list1"/>
    <dgm:cxn modelId="{06D3088D-7896-4E0A-8D7B-BD26A7B37496}" type="presParOf" srcId="{34FB8F3F-62EA-428A-B7E2-C2019314DD04}" destId="{BCADB084-CAB2-44F1-A725-1C17DC079EC0}" srcOrd="1" destOrd="0" presId="urn:microsoft.com/office/officeart/2005/8/layout/list1"/>
    <dgm:cxn modelId="{651C8037-2AAF-4F18-9129-6F1C6F2514C9}" type="presParOf" srcId="{34FB8F3F-62EA-428A-B7E2-C2019314DD04}" destId="{F042F76B-DAC0-4356-8C44-810593A58989}" srcOrd="2" destOrd="0" presId="urn:microsoft.com/office/officeart/2005/8/layout/list1"/>
    <dgm:cxn modelId="{080EB31D-3250-4C8E-A1D0-EBE9AE82F0D7}" type="presParOf" srcId="{34FB8F3F-62EA-428A-B7E2-C2019314DD04}" destId="{177CCF3F-A4E8-4451-A14F-210938422158}" srcOrd="3" destOrd="0" presId="urn:microsoft.com/office/officeart/2005/8/layout/list1"/>
    <dgm:cxn modelId="{EE147084-F47F-4B91-BE74-4694AB96EBB2}" type="presParOf" srcId="{34FB8F3F-62EA-428A-B7E2-C2019314DD04}" destId="{DCCC2A90-A208-4FD2-A3B1-1A653E7BD3FB}" srcOrd="4" destOrd="0" presId="urn:microsoft.com/office/officeart/2005/8/layout/list1"/>
    <dgm:cxn modelId="{4885C4DC-7C46-4486-AC41-F6DAC3A610BE}" type="presParOf" srcId="{DCCC2A90-A208-4FD2-A3B1-1A653E7BD3FB}" destId="{5F962BF7-D41C-4A99-93AC-4BBA9D701D8D}" srcOrd="0" destOrd="0" presId="urn:microsoft.com/office/officeart/2005/8/layout/list1"/>
    <dgm:cxn modelId="{E713594F-F645-4841-BE74-0ED092256E03}" type="presParOf" srcId="{DCCC2A90-A208-4FD2-A3B1-1A653E7BD3FB}" destId="{26BFF678-75F0-44E5-B64A-661E775513FC}" srcOrd="1" destOrd="0" presId="urn:microsoft.com/office/officeart/2005/8/layout/list1"/>
    <dgm:cxn modelId="{22B63241-71F0-4C99-BA55-9AB182C576A1}" type="presParOf" srcId="{34FB8F3F-62EA-428A-B7E2-C2019314DD04}" destId="{A3A84A4A-5F76-411F-A6B9-A5995F8363B2}" srcOrd="5" destOrd="0" presId="urn:microsoft.com/office/officeart/2005/8/layout/list1"/>
    <dgm:cxn modelId="{414FBF38-7085-4200-9E27-EDF85C6591FB}" type="presParOf" srcId="{34FB8F3F-62EA-428A-B7E2-C2019314DD04}" destId="{AD285801-CA35-425D-805D-C8C3F69167FB}" srcOrd="6" destOrd="0" presId="urn:microsoft.com/office/officeart/2005/8/layout/list1"/>
    <dgm:cxn modelId="{F2DDDE57-6C27-422F-A752-F690DEA552CF}" type="presParOf" srcId="{34FB8F3F-62EA-428A-B7E2-C2019314DD04}" destId="{854825A7-3FA7-48DC-A9DC-973920F21182}" srcOrd="7" destOrd="0" presId="urn:microsoft.com/office/officeart/2005/8/layout/list1"/>
    <dgm:cxn modelId="{252CC25C-96CB-41D7-AA4C-7479FE2FB5CF}" type="presParOf" srcId="{34FB8F3F-62EA-428A-B7E2-C2019314DD04}" destId="{D1A2BEE1-F749-41B6-8DB2-E7A27AD0F907}" srcOrd="8" destOrd="0" presId="urn:microsoft.com/office/officeart/2005/8/layout/list1"/>
    <dgm:cxn modelId="{476DDE9F-2EAB-45D7-98F1-F407DFEE0D5F}" type="presParOf" srcId="{D1A2BEE1-F749-41B6-8DB2-E7A27AD0F907}" destId="{FC3450A7-EDDE-4D55-97B3-BC013AE48394}" srcOrd="0" destOrd="0" presId="urn:microsoft.com/office/officeart/2005/8/layout/list1"/>
    <dgm:cxn modelId="{C714A7B5-6CAC-4B56-8BC4-A335542516F3}" type="presParOf" srcId="{D1A2BEE1-F749-41B6-8DB2-E7A27AD0F907}" destId="{0C96FB0C-BCAC-4EA2-9D9E-529DD49BDE92}" srcOrd="1" destOrd="0" presId="urn:microsoft.com/office/officeart/2005/8/layout/list1"/>
    <dgm:cxn modelId="{12CD57D0-091E-4FF1-A3FE-C8B58F58CF0A}" type="presParOf" srcId="{34FB8F3F-62EA-428A-B7E2-C2019314DD04}" destId="{F5012DCB-0447-4A03-AFB5-5DA4322C3EFC}" srcOrd="9" destOrd="0" presId="urn:microsoft.com/office/officeart/2005/8/layout/list1"/>
    <dgm:cxn modelId="{7CAD902F-03E2-4B40-ACE7-F1A557652F94}" type="presParOf" srcId="{34FB8F3F-62EA-428A-B7E2-C2019314DD04}" destId="{2309F11A-C6DB-4D11-8438-CEDCD563CB8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5167DB-A79C-4F14-BCA3-A50D950A0423}"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15531B8-D3F9-4115-A2C8-754E2F7DB814}">
      <dgm:prSet custT="1"/>
      <dgm:spPr/>
      <dgm:t>
        <a:bodyPr/>
        <a:lstStyle/>
        <a:p>
          <a:r>
            <a:rPr lang="en-US" sz="1900" dirty="0"/>
            <a:t>Proposed Rule</a:t>
          </a:r>
        </a:p>
      </dgm:t>
    </dgm:pt>
    <dgm:pt modelId="{00EBCFF0-574C-4F03-B0F4-AEB1039A6887}" type="parTrans" cxnId="{12ED148E-8CAB-4C72-A379-C4F6BACF0BB4}">
      <dgm:prSet/>
      <dgm:spPr/>
      <dgm:t>
        <a:bodyPr/>
        <a:lstStyle/>
        <a:p>
          <a:endParaRPr lang="en-US"/>
        </a:p>
      </dgm:t>
    </dgm:pt>
    <dgm:pt modelId="{7188CC04-4891-433E-8C8C-DC74C9BF9E29}" type="sibTrans" cxnId="{12ED148E-8CAB-4C72-A379-C4F6BACF0BB4}">
      <dgm:prSet/>
      <dgm:spPr/>
      <dgm:t>
        <a:bodyPr/>
        <a:lstStyle/>
        <a:p>
          <a:endParaRPr lang="en-US"/>
        </a:p>
      </dgm:t>
    </dgm:pt>
    <dgm:pt modelId="{8A352234-DD09-4EE7-96C6-B6F1EE6EC96C}">
      <dgm:prSet custT="1"/>
      <dgm:spPr/>
      <dgm:t>
        <a:bodyPr lIns="850392"/>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EPA proposed in 2021 to add Subpart </a:t>
          </a:r>
          <a:r>
            <a:rPr lang="en-US" sz="1700" kern="1200" dirty="0" err="1">
              <a:solidFill>
                <a:prstClr val="black">
                  <a:hueOff val="0"/>
                  <a:satOff val="0"/>
                  <a:lumOff val="0"/>
                  <a:alphaOff val="0"/>
                </a:prstClr>
              </a:solidFill>
              <a:latin typeface="Arial"/>
              <a:ea typeface="+mn-ea"/>
              <a:cs typeface="+mn-cs"/>
            </a:rPr>
            <a:t>OOOOc</a:t>
          </a:r>
          <a:r>
            <a:rPr lang="en-US" sz="1700" kern="1200" dirty="0">
              <a:solidFill>
                <a:prstClr val="black">
                  <a:hueOff val="0"/>
                  <a:satOff val="0"/>
                  <a:lumOff val="0"/>
                  <a:alphaOff val="0"/>
                </a:prstClr>
              </a:solidFill>
              <a:latin typeface="Arial"/>
              <a:ea typeface="+mn-ea"/>
              <a:cs typeface="+mn-cs"/>
            </a:rPr>
            <a:t> to its New Source Performance Standards regulations.</a:t>
          </a:r>
        </a:p>
      </dgm:t>
    </dgm:pt>
    <dgm:pt modelId="{82DC5090-8380-4991-8BA3-04E45C63C52A}" type="parTrans" cxnId="{C56AAFA9-4B5B-4A64-9B56-B346C71F9025}">
      <dgm:prSet/>
      <dgm:spPr/>
      <dgm:t>
        <a:bodyPr/>
        <a:lstStyle/>
        <a:p>
          <a:endParaRPr lang="en-US"/>
        </a:p>
      </dgm:t>
    </dgm:pt>
    <dgm:pt modelId="{36FF64B9-F8EC-4C22-A098-3216E143D8CF}" type="sibTrans" cxnId="{C56AAFA9-4B5B-4A64-9B56-B346C71F9025}">
      <dgm:prSet/>
      <dgm:spPr/>
      <dgm:t>
        <a:bodyPr/>
        <a:lstStyle/>
        <a:p>
          <a:endParaRPr lang="en-US"/>
        </a:p>
      </dgm:t>
    </dgm:pt>
    <dgm:pt modelId="{BDE9D83E-5715-4C5E-A584-4694169C5491}">
      <dgm:prSet custT="1"/>
      <dgm:spPr/>
      <dgm:t>
        <a:bodyPr/>
        <a:lstStyle/>
        <a:p>
          <a:r>
            <a:rPr lang="en-US" sz="2000" dirty="0"/>
            <a:t>What’s in it? </a:t>
          </a:r>
          <a:endParaRPr lang="en-US" sz="1900" dirty="0"/>
        </a:p>
      </dgm:t>
    </dgm:pt>
    <dgm:pt modelId="{EE2F4F3E-B96A-4682-8059-32444C204602}" type="parTrans" cxnId="{06FB288C-FDE7-47E2-8F27-2D4C02EDC9E2}">
      <dgm:prSet/>
      <dgm:spPr/>
      <dgm:t>
        <a:bodyPr/>
        <a:lstStyle/>
        <a:p>
          <a:endParaRPr lang="en-US"/>
        </a:p>
      </dgm:t>
    </dgm:pt>
    <dgm:pt modelId="{E80B48E6-7531-4D16-A1DD-9D003DDA170C}" type="sibTrans" cxnId="{06FB288C-FDE7-47E2-8F27-2D4C02EDC9E2}">
      <dgm:prSet/>
      <dgm:spPr/>
      <dgm:t>
        <a:bodyPr/>
        <a:lstStyle/>
        <a:p>
          <a:endParaRPr lang="en-US"/>
        </a:p>
      </dgm:t>
    </dgm:pt>
    <dgm:pt modelId="{909FDFAD-33CC-4071-8BBB-D4DAA155300B}">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So far, we have only broad strokes of what the standards are but no proposed rule language – just a description of the standards for New Sources and the Emission Guidelines for Existing Sources.</a:t>
          </a:r>
        </a:p>
      </dgm:t>
    </dgm:pt>
    <dgm:pt modelId="{0D0E9D97-E0EA-4AA0-9CAC-FFC4075AAEE8}" type="parTrans" cxnId="{6480C66F-9EB9-4F79-A7E3-C476821BC2E4}">
      <dgm:prSet/>
      <dgm:spPr/>
      <dgm:t>
        <a:bodyPr/>
        <a:lstStyle/>
        <a:p>
          <a:endParaRPr lang="en-US"/>
        </a:p>
      </dgm:t>
    </dgm:pt>
    <dgm:pt modelId="{8311388A-8CD9-4F9A-B252-1FE5459CF374}" type="sibTrans" cxnId="{6480C66F-9EB9-4F79-A7E3-C476821BC2E4}">
      <dgm:prSet/>
      <dgm:spPr/>
      <dgm:t>
        <a:bodyPr/>
        <a:lstStyle/>
        <a:p>
          <a:endParaRPr lang="en-US"/>
        </a:p>
      </dgm:t>
    </dgm:pt>
    <dgm:pt modelId="{E5C80169-4905-4A68-BD07-0AB41C756D18}">
      <dgm:prSet custT="1"/>
      <dgm:spPr/>
      <dgm:t>
        <a:bodyPr lIns="850392"/>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If finalized, will expand emission reduction requirements for new, modified, and reconstructed oil and natural gas sources and would require States to reduce methane emissions from existing sources nationwide.</a:t>
          </a:r>
        </a:p>
      </dgm:t>
    </dgm:pt>
    <dgm:pt modelId="{0E1F104B-4A24-4D2A-A376-BF34BBBE882B}" type="parTrans" cxnId="{7D356386-81AF-4FED-A7BF-8BCF8629EA9B}">
      <dgm:prSet/>
      <dgm:spPr/>
    </dgm:pt>
    <dgm:pt modelId="{D44326E6-9165-406F-9DD7-1C0E6F64010E}" type="sibTrans" cxnId="{7D356386-81AF-4FED-A7BF-8BCF8629EA9B}">
      <dgm:prSet/>
      <dgm:spPr/>
    </dgm:pt>
    <dgm:pt modelId="{27C50CDE-1ABF-470C-8FCD-60B75EC94B5A}">
      <dgm:prSet custT="1"/>
      <dgm:spPr/>
      <dgm: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Focus on </a:t>
          </a:r>
          <a:r>
            <a:rPr lang="en-US" sz="1700" kern="1200" dirty="0" err="1">
              <a:solidFill>
                <a:prstClr val="black">
                  <a:hueOff val="0"/>
                  <a:satOff val="0"/>
                  <a:lumOff val="0"/>
                  <a:alphaOff val="0"/>
                </a:prstClr>
              </a:solidFill>
              <a:latin typeface="Arial"/>
              <a:ea typeface="+mn-ea"/>
              <a:cs typeface="+mn-cs"/>
            </a:rPr>
            <a:t>LDAR</a:t>
          </a:r>
          <a:r>
            <a:rPr lang="en-US" sz="1700" kern="1200" dirty="0">
              <a:solidFill>
                <a:prstClr val="black">
                  <a:hueOff val="0"/>
                  <a:satOff val="0"/>
                  <a:lumOff val="0"/>
                  <a:alphaOff val="0"/>
                </a:prstClr>
              </a:solidFill>
              <a:latin typeface="Arial"/>
              <a:ea typeface="+mn-ea"/>
              <a:cs typeface="+mn-cs"/>
            </a:rPr>
            <a:t>; zero-emitting equipment or controls with at least 95% destruction efficiency; preventing waste; cracking down on flaring.</a:t>
          </a:r>
        </a:p>
      </dgm:t>
    </dgm:pt>
    <dgm:pt modelId="{71053F61-4167-4B5B-BCB4-D0646F455CB8}" type="sibTrans" cxnId="{BB42D6D6-0F5F-4EEB-A821-0E353A9F1027}">
      <dgm:prSet/>
      <dgm:spPr/>
    </dgm:pt>
    <dgm:pt modelId="{8E35AB56-1395-4F95-BB39-1A8EF4B89BBC}" type="parTrans" cxnId="{BB42D6D6-0F5F-4EEB-A821-0E353A9F1027}">
      <dgm:prSet/>
      <dgm:spPr/>
    </dgm:pt>
    <dgm:pt modelId="{34FB8F3F-62EA-428A-B7E2-C2019314DD04}" type="pres">
      <dgm:prSet presAssocID="{275167DB-A79C-4F14-BCA3-A50D950A0423}" presName="linear" presStyleCnt="0">
        <dgm:presLayoutVars>
          <dgm:dir/>
          <dgm:animLvl val="lvl"/>
          <dgm:resizeHandles val="exact"/>
        </dgm:presLayoutVars>
      </dgm:prSet>
      <dgm:spPr/>
    </dgm:pt>
    <dgm:pt modelId="{BBAAB62F-1082-426D-813D-A2BC54ABD500}" type="pres">
      <dgm:prSet presAssocID="{715531B8-D3F9-4115-A2C8-754E2F7DB814}" presName="parentLin" presStyleCnt="0"/>
      <dgm:spPr/>
    </dgm:pt>
    <dgm:pt modelId="{2C56411D-4F44-4FC1-9507-F7D76A5BEC5D}" type="pres">
      <dgm:prSet presAssocID="{715531B8-D3F9-4115-A2C8-754E2F7DB814}" presName="parentLeftMargin" presStyleLbl="node1" presStyleIdx="0" presStyleCnt="2"/>
      <dgm:spPr/>
    </dgm:pt>
    <dgm:pt modelId="{E8A28183-CF1F-4F37-B590-176476182AAB}" type="pres">
      <dgm:prSet presAssocID="{715531B8-D3F9-4115-A2C8-754E2F7DB814}" presName="parentText" presStyleLbl="node1" presStyleIdx="0" presStyleCnt="2">
        <dgm:presLayoutVars>
          <dgm:chMax val="0"/>
          <dgm:bulletEnabled val="1"/>
        </dgm:presLayoutVars>
      </dgm:prSet>
      <dgm:spPr/>
    </dgm:pt>
    <dgm:pt modelId="{BCADB084-CAB2-44F1-A725-1C17DC079EC0}" type="pres">
      <dgm:prSet presAssocID="{715531B8-D3F9-4115-A2C8-754E2F7DB814}" presName="negativeSpace" presStyleCnt="0"/>
      <dgm:spPr/>
    </dgm:pt>
    <dgm:pt modelId="{F042F76B-DAC0-4356-8C44-810593A58989}" type="pres">
      <dgm:prSet presAssocID="{715531B8-D3F9-4115-A2C8-754E2F7DB814}" presName="childText" presStyleLbl="conFgAcc1" presStyleIdx="0" presStyleCnt="2">
        <dgm:presLayoutVars>
          <dgm:bulletEnabled val="1"/>
        </dgm:presLayoutVars>
      </dgm:prSet>
      <dgm:spPr/>
    </dgm:pt>
    <dgm:pt modelId="{177CCF3F-A4E8-4451-A14F-210938422158}" type="pres">
      <dgm:prSet presAssocID="{7188CC04-4891-433E-8C8C-DC74C9BF9E29}" presName="spaceBetweenRectangles" presStyleCnt="0"/>
      <dgm:spPr/>
    </dgm:pt>
    <dgm:pt modelId="{DCCC2A90-A208-4FD2-A3B1-1A653E7BD3FB}" type="pres">
      <dgm:prSet presAssocID="{BDE9D83E-5715-4C5E-A584-4694169C5491}" presName="parentLin" presStyleCnt="0"/>
      <dgm:spPr/>
    </dgm:pt>
    <dgm:pt modelId="{5F962BF7-D41C-4A99-93AC-4BBA9D701D8D}" type="pres">
      <dgm:prSet presAssocID="{BDE9D83E-5715-4C5E-A584-4694169C5491}" presName="parentLeftMargin" presStyleLbl="node1" presStyleIdx="0" presStyleCnt="2"/>
      <dgm:spPr/>
    </dgm:pt>
    <dgm:pt modelId="{26BFF678-75F0-44E5-B64A-661E775513FC}" type="pres">
      <dgm:prSet presAssocID="{BDE9D83E-5715-4C5E-A584-4694169C5491}" presName="parentText" presStyleLbl="node1" presStyleIdx="1" presStyleCnt="2">
        <dgm:presLayoutVars>
          <dgm:chMax val="0"/>
          <dgm:bulletEnabled val="1"/>
        </dgm:presLayoutVars>
      </dgm:prSet>
      <dgm:spPr/>
    </dgm:pt>
    <dgm:pt modelId="{A3A84A4A-5F76-411F-A6B9-A5995F8363B2}" type="pres">
      <dgm:prSet presAssocID="{BDE9D83E-5715-4C5E-A584-4694169C5491}" presName="negativeSpace" presStyleCnt="0"/>
      <dgm:spPr/>
    </dgm:pt>
    <dgm:pt modelId="{AD285801-CA35-425D-805D-C8C3F69167FB}" type="pres">
      <dgm:prSet presAssocID="{BDE9D83E-5715-4C5E-A584-4694169C5491}" presName="childText" presStyleLbl="conFgAcc1" presStyleIdx="1" presStyleCnt="2" custLinFactNeighborX="0" custLinFactNeighborY="8631">
        <dgm:presLayoutVars>
          <dgm:bulletEnabled val="1"/>
        </dgm:presLayoutVars>
      </dgm:prSet>
      <dgm:spPr/>
    </dgm:pt>
  </dgm:ptLst>
  <dgm:cxnLst>
    <dgm:cxn modelId="{F668F71F-D545-4D2D-8085-64E76C073CDC}" type="presOf" srcId="{BDE9D83E-5715-4C5E-A584-4694169C5491}" destId="{26BFF678-75F0-44E5-B64A-661E775513FC}" srcOrd="1" destOrd="0" presId="urn:microsoft.com/office/officeart/2005/8/layout/list1"/>
    <dgm:cxn modelId="{AA93E720-15A8-42E1-9798-33799E4D99DB}" type="presOf" srcId="{8A352234-DD09-4EE7-96C6-B6F1EE6EC96C}" destId="{F042F76B-DAC0-4356-8C44-810593A58989}" srcOrd="0" destOrd="0" presId="urn:microsoft.com/office/officeart/2005/8/layout/list1"/>
    <dgm:cxn modelId="{A70DD95C-23A1-47AA-88F5-379671DEB5B7}" type="presOf" srcId="{909FDFAD-33CC-4071-8BBB-D4DAA155300B}" destId="{AD285801-CA35-425D-805D-C8C3F69167FB}" srcOrd="0" destOrd="0" presId="urn:microsoft.com/office/officeart/2005/8/layout/list1"/>
    <dgm:cxn modelId="{6480C66F-9EB9-4F79-A7E3-C476821BC2E4}" srcId="{BDE9D83E-5715-4C5E-A584-4694169C5491}" destId="{909FDFAD-33CC-4071-8BBB-D4DAA155300B}" srcOrd="0" destOrd="0" parTransId="{0D0E9D97-E0EA-4AA0-9CAC-FFC4075AAEE8}" sibTransId="{8311388A-8CD9-4F9A-B252-1FE5459CF374}"/>
    <dgm:cxn modelId="{7D356386-81AF-4FED-A7BF-8BCF8629EA9B}" srcId="{715531B8-D3F9-4115-A2C8-754E2F7DB814}" destId="{E5C80169-4905-4A68-BD07-0AB41C756D18}" srcOrd="1" destOrd="0" parTransId="{0E1F104B-4A24-4D2A-A376-BF34BBBE882B}" sibTransId="{D44326E6-9165-406F-9DD7-1C0E6F64010E}"/>
    <dgm:cxn modelId="{06FB288C-FDE7-47E2-8F27-2D4C02EDC9E2}" srcId="{275167DB-A79C-4F14-BCA3-A50D950A0423}" destId="{BDE9D83E-5715-4C5E-A584-4694169C5491}" srcOrd="1" destOrd="0" parTransId="{EE2F4F3E-B96A-4682-8059-32444C204602}" sibTransId="{E80B48E6-7531-4D16-A1DD-9D003DDA170C}"/>
    <dgm:cxn modelId="{B871488D-3C78-4EC8-A4FA-114C3557F0E7}" type="presOf" srcId="{E5C80169-4905-4A68-BD07-0AB41C756D18}" destId="{F042F76B-DAC0-4356-8C44-810593A58989}" srcOrd="0" destOrd="1" presId="urn:microsoft.com/office/officeart/2005/8/layout/list1"/>
    <dgm:cxn modelId="{12ED148E-8CAB-4C72-A379-C4F6BACF0BB4}" srcId="{275167DB-A79C-4F14-BCA3-A50D950A0423}" destId="{715531B8-D3F9-4115-A2C8-754E2F7DB814}" srcOrd="0" destOrd="0" parTransId="{00EBCFF0-574C-4F03-B0F4-AEB1039A6887}" sibTransId="{7188CC04-4891-433E-8C8C-DC74C9BF9E29}"/>
    <dgm:cxn modelId="{994C7B93-3330-462F-97E6-0A1EA8D78F6A}" type="presOf" srcId="{715531B8-D3F9-4115-A2C8-754E2F7DB814}" destId="{E8A28183-CF1F-4F37-B590-176476182AAB}" srcOrd="1" destOrd="0" presId="urn:microsoft.com/office/officeart/2005/8/layout/list1"/>
    <dgm:cxn modelId="{69D19093-307A-4738-9E3C-70A1A6925783}" type="presOf" srcId="{715531B8-D3F9-4115-A2C8-754E2F7DB814}" destId="{2C56411D-4F44-4FC1-9507-F7D76A5BEC5D}" srcOrd="0" destOrd="0" presId="urn:microsoft.com/office/officeart/2005/8/layout/list1"/>
    <dgm:cxn modelId="{C56AAFA9-4B5B-4A64-9B56-B346C71F9025}" srcId="{715531B8-D3F9-4115-A2C8-754E2F7DB814}" destId="{8A352234-DD09-4EE7-96C6-B6F1EE6EC96C}" srcOrd="0" destOrd="0" parTransId="{82DC5090-8380-4991-8BA3-04E45C63C52A}" sibTransId="{36FF64B9-F8EC-4C22-A098-3216E143D8CF}"/>
    <dgm:cxn modelId="{1E6799AB-7948-4442-BC20-A4BDD568C2F3}" type="presOf" srcId="{BDE9D83E-5715-4C5E-A584-4694169C5491}" destId="{5F962BF7-D41C-4A99-93AC-4BBA9D701D8D}" srcOrd="0" destOrd="0" presId="urn:microsoft.com/office/officeart/2005/8/layout/list1"/>
    <dgm:cxn modelId="{E60EF7CB-33D3-4F3F-BF91-862EE6C77064}" type="presOf" srcId="{27C50CDE-1ABF-470C-8FCD-60B75EC94B5A}" destId="{AD285801-CA35-425D-805D-C8C3F69167FB}" srcOrd="0" destOrd="1" presId="urn:microsoft.com/office/officeart/2005/8/layout/list1"/>
    <dgm:cxn modelId="{BB42D6D6-0F5F-4EEB-A821-0E353A9F1027}" srcId="{BDE9D83E-5715-4C5E-A584-4694169C5491}" destId="{27C50CDE-1ABF-470C-8FCD-60B75EC94B5A}" srcOrd="1" destOrd="0" parTransId="{8E35AB56-1395-4F95-BB39-1A8EF4B89BBC}" sibTransId="{71053F61-4167-4B5B-BCB4-D0646F455CB8}"/>
    <dgm:cxn modelId="{F30A3CD9-27B8-4264-B91E-A1B625ED14FB}" type="presOf" srcId="{275167DB-A79C-4F14-BCA3-A50D950A0423}" destId="{34FB8F3F-62EA-428A-B7E2-C2019314DD04}" srcOrd="0" destOrd="0" presId="urn:microsoft.com/office/officeart/2005/8/layout/list1"/>
    <dgm:cxn modelId="{42F84EFB-F1CA-47FD-B5E8-81D84DD17997}" type="presParOf" srcId="{34FB8F3F-62EA-428A-B7E2-C2019314DD04}" destId="{BBAAB62F-1082-426D-813D-A2BC54ABD500}" srcOrd="0" destOrd="0" presId="urn:microsoft.com/office/officeart/2005/8/layout/list1"/>
    <dgm:cxn modelId="{6666DB61-261F-4D2E-A091-0291AFF6FA1F}" type="presParOf" srcId="{BBAAB62F-1082-426D-813D-A2BC54ABD500}" destId="{2C56411D-4F44-4FC1-9507-F7D76A5BEC5D}" srcOrd="0" destOrd="0" presId="urn:microsoft.com/office/officeart/2005/8/layout/list1"/>
    <dgm:cxn modelId="{F5C8B163-C62E-4DA4-AB20-384F12A0A3ED}" type="presParOf" srcId="{BBAAB62F-1082-426D-813D-A2BC54ABD500}" destId="{E8A28183-CF1F-4F37-B590-176476182AAB}" srcOrd="1" destOrd="0" presId="urn:microsoft.com/office/officeart/2005/8/layout/list1"/>
    <dgm:cxn modelId="{06D3088D-7896-4E0A-8D7B-BD26A7B37496}" type="presParOf" srcId="{34FB8F3F-62EA-428A-B7E2-C2019314DD04}" destId="{BCADB084-CAB2-44F1-A725-1C17DC079EC0}" srcOrd="1" destOrd="0" presId="urn:microsoft.com/office/officeart/2005/8/layout/list1"/>
    <dgm:cxn modelId="{651C8037-2AAF-4F18-9129-6F1C6F2514C9}" type="presParOf" srcId="{34FB8F3F-62EA-428A-B7E2-C2019314DD04}" destId="{F042F76B-DAC0-4356-8C44-810593A58989}" srcOrd="2" destOrd="0" presId="urn:microsoft.com/office/officeart/2005/8/layout/list1"/>
    <dgm:cxn modelId="{080EB31D-3250-4C8E-A1D0-EBE9AE82F0D7}" type="presParOf" srcId="{34FB8F3F-62EA-428A-B7E2-C2019314DD04}" destId="{177CCF3F-A4E8-4451-A14F-210938422158}" srcOrd="3" destOrd="0" presId="urn:microsoft.com/office/officeart/2005/8/layout/list1"/>
    <dgm:cxn modelId="{EE147084-F47F-4B91-BE74-4694AB96EBB2}" type="presParOf" srcId="{34FB8F3F-62EA-428A-B7E2-C2019314DD04}" destId="{DCCC2A90-A208-4FD2-A3B1-1A653E7BD3FB}" srcOrd="4" destOrd="0" presId="urn:microsoft.com/office/officeart/2005/8/layout/list1"/>
    <dgm:cxn modelId="{4885C4DC-7C46-4486-AC41-F6DAC3A610BE}" type="presParOf" srcId="{DCCC2A90-A208-4FD2-A3B1-1A653E7BD3FB}" destId="{5F962BF7-D41C-4A99-93AC-4BBA9D701D8D}" srcOrd="0" destOrd="0" presId="urn:microsoft.com/office/officeart/2005/8/layout/list1"/>
    <dgm:cxn modelId="{E713594F-F645-4841-BE74-0ED092256E03}" type="presParOf" srcId="{DCCC2A90-A208-4FD2-A3B1-1A653E7BD3FB}" destId="{26BFF678-75F0-44E5-B64A-661E775513FC}" srcOrd="1" destOrd="0" presId="urn:microsoft.com/office/officeart/2005/8/layout/list1"/>
    <dgm:cxn modelId="{22B63241-71F0-4C99-BA55-9AB182C576A1}" type="presParOf" srcId="{34FB8F3F-62EA-428A-B7E2-C2019314DD04}" destId="{A3A84A4A-5F76-411F-A6B9-A5995F8363B2}" srcOrd="5" destOrd="0" presId="urn:microsoft.com/office/officeart/2005/8/layout/list1"/>
    <dgm:cxn modelId="{414FBF38-7085-4200-9E27-EDF85C6591FB}" type="presParOf" srcId="{34FB8F3F-62EA-428A-B7E2-C2019314DD04}" destId="{AD285801-CA35-425D-805D-C8C3F69167F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5167DB-A79C-4F14-BCA3-A50D950A0423}"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15531B8-D3F9-4115-A2C8-754E2F7DB814}">
      <dgm:prSet custT="1"/>
      <dgm:spPr/>
      <dgm:t>
        <a:bodyPr/>
        <a:lstStyle/>
        <a:p>
          <a:r>
            <a:rPr lang="en-US" sz="1900" dirty="0"/>
            <a:t>Environmental Justice</a:t>
          </a:r>
        </a:p>
      </dgm:t>
    </dgm:pt>
    <dgm:pt modelId="{00EBCFF0-574C-4F03-B0F4-AEB1039A6887}" type="parTrans" cxnId="{12ED148E-8CAB-4C72-A379-C4F6BACF0BB4}">
      <dgm:prSet/>
      <dgm:spPr/>
      <dgm:t>
        <a:bodyPr/>
        <a:lstStyle/>
        <a:p>
          <a:endParaRPr lang="en-US"/>
        </a:p>
      </dgm:t>
    </dgm:pt>
    <dgm:pt modelId="{7188CC04-4891-433E-8C8C-DC74C9BF9E29}" type="sibTrans" cxnId="{12ED148E-8CAB-4C72-A379-C4F6BACF0BB4}">
      <dgm:prSet/>
      <dgm:spPr/>
      <dgm:t>
        <a:bodyPr/>
        <a:lstStyle/>
        <a:p>
          <a:endParaRPr lang="en-US"/>
        </a:p>
      </dgm:t>
    </dgm:pt>
    <dgm:pt modelId="{8A352234-DD09-4EE7-96C6-B6F1EE6EC96C}">
      <dgm:prSet custT="1"/>
      <dgm:spPr/>
      <dgm:t>
        <a:bodyPr lIns="850392"/>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Equity concerns are driving a more robust public process. </a:t>
          </a:r>
          <a:endParaRPr lang="en-US" sz="1700" kern="1200" dirty="0">
            <a:solidFill>
              <a:prstClr val="black">
                <a:hueOff val="0"/>
                <a:satOff val="0"/>
                <a:lumOff val="0"/>
                <a:alphaOff val="0"/>
              </a:prstClr>
            </a:solidFill>
            <a:latin typeface="Arial"/>
            <a:ea typeface="+mn-ea"/>
            <a:cs typeface="+mn-cs"/>
          </a:endParaRPr>
        </a:p>
      </dgm:t>
    </dgm:pt>
    <dgm:pt modelId="{82DC5090-8380-4991-8BA3-04E45C63C52A}" type="parTrans" cxnId="{C56AAFA9-4B5B-4A64-9B56-B346C71F9025}">
      <dgm:prSet/>
      <dgm:spPr/>
      <dgm:t>
        <a:bodyPr/>
        <a:lstStyle/>
        <a:p>
          <a:endParaRPr lang="en-US"/>
        </a:p>
      </dgm:t>
    </dgm:pt>
    <dgm:pt modelId="{36FF64B9-F8EC-4C22-A098-3216E143D8CF}" type="sibTrans" cxnId="{C56AAFA9-4B5B-4A64-9B56-B346C71F9025}">
      <dgm:prSet/>
      <dgm:spPr/>
      <dgm:t>
        <a:bodyPr/>
        <a:lstStyle/>
        <a:p>
          <a:endParaRPr lang="en-US"/>
        </a:p>
      </dgm:t>
    </dgm:pt>
    <dgm:pt modelId="{BDE9D83E-5715-4C5E-A584-4694169C5491}">
      <dgm:prSet custT="1"/>
      <dgm:spPr/>
      <dgm:t>
        <a:bodyPr/>
        <a:lstStyle/>
        <a:p>
          <a:r>
            <a:rPr lang="en-US" sz="2000" dirty="0"/>
            <a:t>Next</a:t>
          </a:r>
          <a:r>
            <a:rPr lang="en-US" sz="1900" dirty="0"/>
            <a:t> </a:t>
          </a:r>
          <a:r>
            <a:rPr lang="en-US" sz="2000" dirty="0"/>
            <a:t>Steps</a:t>
          </a:r>
          <a:endParaRPr lang="en-US" sz="1900" dirty="0"/>
        </a:p>
      </dgm:t>
    </dgm:pt>
    <dgm:pt modelId="{EE2F4F3E-B96A-4682-8059-32444C204602}" type="parTrans" cxnId="{06FB288C-FDE7-47E2-8F27-2D4C02EDC9E2}">
      <dgm:prSet/>
      <dgm:spPr/>
      <dgm:t>
        <a:bodyPr/>
        <a:lstStyle/>
        <a:p>
          <a:endParaRPr lang="en-US"/>
        </a:p>
      </dgm:t>
    </dgm:pt>
    <dgm:pt modelId="{E80B48E6-7531-4D16-A1DD-9D003DDA170C}" type="sibTrans" cxnId="{06FB288C-FDE7-47E2-8F27-2D4C02EDC9E2}">
      <dgm:prSet/>
      <dgm:spPr/>
      <dgm:t>
        <a:bodyPr/>
        <a:lstStyle/>
        <a:p>
          <a:endParaRPr lang="en-US"/>
        </a:p>
      </dgm:t>
    </dgm:pt>
    <dgm:pt modelId="{909FDFAD-33CC-4071-8BBB-D4DAA155300B}">
      <dgm:prSet/>
      <dgm:spPr/>
      <dgm:t>
        <a:bodyPr/>
        <a:lstStyle/>
        <a:p>
          <a:pPr>
            <a:buFont typeface="Arial" panose="020B0604020202020204" pitchFamily="34" charset="0"/>
            <a:buNone/>
          </a:pPr>
          <a:r>
            <a:rPr lang="en-US" dirty="0"/>
            <a:t>EPA is expected to release and take comment on a supplemental proposal with regulatory</a:t>
          </a:r>
        </a:p>
      </dgm:t>
    </dgm:pt>
    <dgm:pt modelId="{0D0E9D97-E0EA-4AA0-9CAC-FFC4075AAEE8}" type="parTrans" cxnId="{6480C66F-9EB9-4F79-A7E3-C476821BC2E4}">
      <dgm:prSet/>
      <dgm:spPr/>
      <dgm:t>
        <a:bodyPr/>
        <a:lstStyle/>
        <a:p>
          <a:endParaRPr lang="en-US"/>
        </a:p>
      </dgm:t>
    </dgm:pt>
    <dgm:pt modelId="{8311388A-8CD9-4F9A-B252-1FE5459CF374}" type="sibTrans" cxnId="{6480C66F-9EB9-4F79-A7E3-C476821BC2E4}">
      <dgm:prSet/>
      <dgm:spPr/>
      <dgm:t>
        <a:bodyPr/>
        <a:lstStyle/>
        <a:p>
          <a:endParaRPr lang="en-US"/>
        </a:p>
      </dgm:t>
    </dgm:pt>
    <dgm:pt modelId="{4B95E705-B9E4-48AE-9F2B-0982C2DBA84B}">
      <dgm:prSet custT="1"/>
      <dgm:spPr/>
      <dgm:t>
        <a:bodyPr/>
        <a:lstStyle/>
        <a:p>
          <a:r>
            <a:rPr lang="en-US" sz="2000" dirty="0"/>
            <a:t>Timing</a:t>
          </a:r>
          <a:endParaRPr lang="en-US" sz="1900" dirty="0"/>
        </a:p>
      </dgm:t>
    </dgm:pt>
    <dgm:pt modelId="{811703C9-A9D4-435D-9025-EA1C6E2A2F48}" type="parTrans" cxnId="{A25EFDA5-13F8-4E71-95D9-DE5ECFE79149}">
      <dgm:prSet/>
      <dgm:spPr/>
      <dgm:t>
        <a:bodyPr/>
        <a:lstStyle/>
        <a:p>
          <a:endParaRPr lang="en-US"/>
        </a:p>
      </dgm:t>
    </dgm:pt>
    <dgm:pt modelId="{19582B9B-D0A2-49EA-BFAB-4F681843C482}" type="sibTrans" cxnId="{A25EFDA5-13F8-4E71-95D9-DE5ECFE79149}">
      <dgm:prSet/>
      <dgm:spPr/>
      <dgm:t>
        <a:bodyPr/>
        <a:lstStyle/>
        <a:p>
          <a:endParaRPr lang="en-US"/>
        </a:p>
      </dgm:t>
    </dgm:pt>
    <dgm:pt modelId="{B4D8DA5B-596F-47D8-88C7-94C068CAC01B}">
      <dgm:prSet/>
      <dgm:spPr/>
      <dgm:t>
        <a:bodyPr/>
        <a:lstStyle/>
        <a:p>
          <a:pPr>
            <a:buNone/>
          </a:pPr>
          <a:r>
            <a:rPr lang="en-US" dirty="0"/>
            <a:t>Supplemental rule is expected to be issued in October 2022, with a Final Rule expected in</a:t>
          </a:r>
        </a:p>
      </dgm:t>
    </dgm:pt>
    <dgm:pt modelId="{F606057E-A955-4CEA-BF1C-48F9324E14F3}" type="parTrans" cxnId="{1115F6A4-0EFE-4716-A59D-5AAF88E47A3C}">
      <dgm:prSet/>
      <dgm:spPr/>
      <dgm:t>
        <a:bodyPr/>
        <a:lstStyle/>
        <a:p>
          <a:endParaRPr lang="en-US"/>
        </a:p>
      </dgm:t>
    </dgm:pt>
    <dgm:pt modelId="{888C8FD3-AA32-42BE-A659-30E3EC07D976}" type="sibTrans" cxnId="{1115F6A4-0EFE-4716-A59D-5AAF88E47A3C}">
      <dgm:prSet/>
      <dgm:spPr/>
      <dgm:t>
        <a:bodyPr/>
        <a:lstStyle/>
        <a:p>
          <a:endParaRPr lang="en-US"/>
        </a:p>
      </dgm:t>
    </dgm:pt>
    <dgm:pt modelId="{337DB241-19EE-4855-82F9-7FA8906676B2}">
      <dgm:prSet/>
      <dgm:spPr/>
      <dgm:t>
        <a:bodyPr/>
        <a:lstStyle/>
        <a:p>
          <a:pPr>
            <a:buNone/>
          </a:pPr>
          <a:r>
            <a:rPr lang="en-US" dirty="0"/>
            <a:t>May 2023. </a:t>
          </a:r>
        </a:p>
      </dgm:t>
    </dgm:pt>
    <dgm:pt modelId="{A5456BBE-6E89-4FDB-BC84-6A1CD2C1190C}" type="parTrans" cxnId="{59C8A5CD-D114-4CB0-9967-0D46151D4AE7}">
      <dgm:prSet/>
      <dgm:spPr/>
    </dgm:pt>
    <dgm:pt modelId="{FFA729DE-7029-4598-B409-5EB63CC86DB9}" type="sibTrans" cxnId="{59C8A5CD-D114-4CB0-9967-0D46151D4AE7}">
      <dgm:prSet/>
      <dgm:spPr/>
    </dgm:pt>
    <dgm:pt modelId="{A485AD90-EF53-4866-A750-D5124D294A6D}">
      <dgm:prSet custT="1"/>
      <dgm:spPr/>
      <dgm:t>
        <a:bodyPr lIns="850392"/>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EPA is considering potential use of advanced methane detection technologies and community-driven reporter of “super-emitters” based on “credible evidence.”</a:t>
          </a:r>
          <a:endParaRPr lang="en-US" sz="1700" kern="1200" dirty="0">
            <a:solidFill>
              <a:prstClr val="black">
                <a:hueOff val="0"/>
                <a:satOff val="0"/>
                <a:lumOff val="0"/>
                <a:alphaOff val="0"/>
              </a:prstClr>
            </a:solidFill>
            <a:latin typeface="Arial"/>
            <a:ea typeface="+mn-ea"/>
            <a:cs typeface="+mn-cs"/>
          </a:endParaRPr>
        </a:p>
      </dgm:t>
    </dgm:pt>
    <dgm:pt modelId="{C59FEFA9-4868-434C-A349-700BA43A4D2C}" type="parTrans" cxnId="{14C25A90-C57C-46D8-A823-162AAA168EC1}">
      <dgm:prSet/>
      <dgm:spPr/>
    </dgm:pt>
    <dgm:pt modelId="{481E4DFF-1C0C-406B-855A-3ED2CA747DBE}" type="sibTrans" cxnId="{14C25A90-C57C-46D8-A823-162AAA168EC1}">
      <dgm:prSet/>
      <dgm:spPr/>
    </dgm:pt>
    <dgm:pt modelId="{3E72DCF7-2F73-4407-B7A0-49D88CB5CA46}">
      <dgm:prSet/>
      <dgm:spPr/>
      <dgm:t>
        <a:bodyPr/>
        <a:lstStyle/>
        <a:p>
          <a:pPr>
            <a:buFont typeface="Arial" panose="020B0604020202020204" pitchFamily="34" charset="0"/>
            <a:buNone/>
          </a:pPr>
          <a:r>
            <a:rPr lang="en-US" dirty="0"/>
            <a:t>text. </a:t>
          </a:r>
        </a:p>
      </dgm:t>
    </dgm:pt>
    <dgm:pt modelId="{DA8F1053-4429-47C3-BD2B-542A7D3344E9}" type="parTrans" cxnId="{84D2059F-2361-4CC4-A672-245D1963299D}">
      <dgm:prSet/>
      <dgm:spPr/>
    </dgm:pt>
    <dgm:pt modelId="{73374F02-6308-4332-9A08-4B34AAB543C0}" type="sibTrans" cxnId="{84D2059F-2361-4CC4-A672-245D1963299D}">
      <dgm:prSet/>
      <dgm:spPr/>
    </dgm:pt>
    <dgm:pt modelId="{34FB8F3F-62EA-428A-B7E2-C2019314DD04}" type="pres">
      <dgm:prSet presAssocID="{275167DB-A79C-4F14-BCA3-A50D950A0423}" presName="linear" presStyleCnt="0">
        <dgm:presLayoutVars>
          <dgm:dir/>
          <dgm:animLvl val="lvl"/>
          <dgm:resizeHandles val="exact"/>
        </dgm:presLayoutVars>
      </dgm:prSet>
      <dgm:spPr/>
    </dgm:pt>
    <dgm:pt modelId="{BBAAB62F-1082-426D-813D-A2BC54ABD500}" type="pres">
      <dgm:prSet presAssocID="{715531B8-D3F9-4115-A2C8-754E2F7DB814}" presName="parentLin" presStyleCnt="0"/>
      <dgm:spPr/>
    </dgm:pt>
    <dgm:pt modelId="{2C56411D-4F44-4FC1-9507-F7D76A5BEC5D}" type="pres">
      <dgm:prSet presAssocID="{715531B8-D3F9-4115-A2C8-754E2F7DB814}" presName="parentLeftMargin" presStyleLbl="node1" presStyleIdx="0" presStyleCnt="3"/>
      <dgm:spPr/>
    </dgm:pt>
    <dgm:pt modelId="{E8A28183-CF1F-4F37-B590-176476182AAB}" type="pres">
      <dgm:prSet presAssocID="{715531B8-D3F9-4115-A2C8-754E2F7DB814}" presName="parentText" presStyleLbl="node1" presStyleIdx="0" presStyleCnt="3">
        <dgm:presLayoutVars>
          <dgm:chMax val="0"/>
          <dgm:bulletEnabled val="1"/>
        </dgm:presLayoutVars>
      </dgm:prSet>
      <dgm:spPr/>
    </dgm:pt>
    <dgm:pt modelId="{BCADB084-CAB2-44F1-A725-1C17DC079EC0}" type="pres">
      <dgm:prSet presAssocID="{715531B8-D3F9-4115-A2C8-754E2F7DB814}" presName="negativeSpace" presStyleCnt="0"/>
      <dgm:spPr/>
    </dgm:pt>
    <dgm:pt modelId="{F042F76B-DAC0-4356-8C44-810593A58989}" type="pres">
      <dgm:prSet presAssocID="{715531B8-D3F9-4115-A2C8-754E2F7DB814}" presName="childText" presStyleLbl="conFgAcc1" presStyleIdx="0" presStyleCnt="3">
        <dgm:presLayoutVars>
          <dgm:bulletEnabled val="1"/>
        </dgm:presLayoutVars>
      </dgm:prSet>
      <dgm:spPr/>
    </dgm:pt>
    <dgm:pt modelId="{177CCF3F-A4E8-4451-A14F-210938422158}" type="pres">
      <dgm:prSet presAssocID="{7188CC04-4891-433E-8C8C-DC74C9BF9E29}" presName="spaceBetweenRectangles" presStyleCnt="0"/>
      <dgm:spPr/>
    </dgm:pt>
    <dgm:pt modelId="{DCCC2A90-A208-4FD2-A3B1-1A653E7BD3FB}" type="pres">
      <dgm:prSet presAssocID="{BDE9D83E-5715-4C5E-A584-4694169C5491}" presName="parentLin" presStyleCnt="0"/>
      <dgm:spPr/>
    </dgm:pt>
    <dgm:pt modelId="{5F962BF7-D41C-4A99-93AC-4BBA9D701D8D}" type="pres">
      <dgm:prSet presAssocID="{BDE9D83E-5715-4C5E-A584-4694169C5491}" presName="parentLeftMargin" presStyleLbl="node1" presStyleIdx="0" presStyleCnt="3"/>
      <dgm:spPr/>
    </dgm:pt>
    <dgm:pt modelId="{26BFF678-75F0-44E5-B64A-661E775513FC}" type="pres">
      <dgm:prSet presAssocID="{BDE9D83E-5715-4C5E-A584-4694169C5491}" presName="parentText" presStyleLbl="node1" presStyleIdx="1" presStyleCnt="3">
        <dgm:presLayoutVars>
          <dgm:chMax val="0"/>
          <dgm:bulletEnabled val="1"/>
        </dgm:presLayoutVars>
      </dgm:prSet>
      <dgm:spPr/>
    </dgm:pt>
    <dgm:pt modelId="{A3A84A4A-5F76-411F-A6B9-A5995F8363B2}" type="pres">
      <dgm:prSet presAssocID="{BDE9D83E-5715-4C5E-A584-4694169C5491}" presName="negativeSpace" presStyleCnt="0"/>
      <dgm:spPr/>
    </dgm:pt>
    <dgm:pt modelId="{AD285801-CA35-425D-805D-C8C3F69167FB}" type="pres">
      <dgm:prSet presAssocID="{BDE9D83E-5715-4C5E-A584-4694169C5491}" presName="childText" presStyleLbl="conFgAcc1" presStyleIdx="1" presStyleCnt="3" custLinFactNeighborX="0" custLinFactNeighborY="8631">
        <dgm:presLayoutVars>
          <dgm:bulletEnabled val="1"/>
        </dgm:presLayoutVars>
      </dgm:prSet>
      <dgm:spPr/>
    </dgm:pt>
    <dgm:pt modelId="{854825A7-3FA7-48DC-A9DC-973920F21182}" type="pres">
      <dgm:prSet presAssocID="{E80B48E6-7531-4D16-A1DD-9D003DDA170C}" presName="spaceBetweenRectangles" presStyleCnt="0"/>
      <dgm:spPr/>
    </dgm:pt>
    <dgm:pt modelId="{D1A2BEE1-F749-41B6-8DB2-E7A27AD0F907}" type="pres">
      <dgm:prSet presAssocID="{4B95E705-B9E4-48AE-9F2B-0982C2DBA84B}" presName="parentLin" presStyleCnt="0"/>
      <dgm:spPr/>
    </dgm:pt>
    <dgm:pt modelId="{FC3450A7-EDDE-4D55-97B3-BC013AE48394}" type="pres">
      <dgm:prSet presAssocID="{4B95E705-B9E4-48AE-9F2B-0982C2DBA84B}" presName="parentLeftMargin" presStyleLbl="node1" presStyleIdx="1" presStyleCnt="3"/>
      <dgm:spPr/>
    </dgm:pt>
    <dgm:pt modelId="{0C96FB0C-BCAC-4EA2-9D9E-529DD49BDE92}" type="pres">
      <dgm:prSet presAssocID="{4B95E705-B9E4-48AE-9F2B-0982C2DBA84B}" presName="parentText" presStyleLbl="node1" presStyleIdx="2" presStyleCnt="3">
        <dgm:presLayoutVars>
          <dgm:chMax val="0"/>
          <dgm:bulletEnabled val="1"/>
        </dgm:presLayoutVars>
      </dgm:prSet>
      <dgm:spPr/>
    </dgm:pt>
    <dgm:pt modelId="{F5012DCB-0447-4A03-AFB5-5DA4322C3EFC}" type="pres">
      <dgm:prSet presAssocID="{4B95E705-B9E4-48AE-9F2B-0982C2DBA84B}" presName="negativeSpace" presStyleCnt="0"/>
      <dgm:spPr/>
    </dgm:pt>
    <dgm:pt modelId="{2309F11A-C6DB-4D11-8438-CEDCD563CB87}" type="pres">
      <dgm:prSet presAssocID="{4B95E705-B9E4-48AE-9F2B-0982C2DBA84B}" presName="childText" presStyleLbl="conFgAcc1" presStyleIdx="2" presStyleCnt="3">
        <dgm:presLayoutVars>
          <dgm:bulletEnabled val="1"/>
        </dgm:presLayoutVars>
      </dgm:prSet>
      <dgm:spPr/>
    </dgm:pt>
  </dgm:ptLst>
  <dgm:cxnLst>
    <dgm:cxn modelId="{63CCFA13-DDA6-459F-9A82-9E513B66C01E}" type="presOf" srcId="{3E72DCF7-2F73-4407-B7A0-49D88CB5CA46}" destId="{AD285801-CA35-425D-805D-C8C3F69167FB}" srcOrd="0" destOrd="1" presId="urn:microsoft.com/office/officeart/2005/8/layout/list1"/>
    <dgm:cxn modelId="{C8F12619-4C9A-4395-9EA9-1B615189FA14}" type="presOf" srcId="{B4D8DA5B-596F-47D8-88C7-94C068CAC01B}" destId="{2309F11A-C6DB-4D11-8438-CEDCD563CB87}" srcOrd="0" destOrd="0" presId="urn:microsoft.com/office/officeart/2005/8/layout/list1"/>
    <dgm:cxn modelId="{F668F71F-D545-4D2D-8085-64E76C073CDC}" type="presOf" srcId="{BDE9D83E-5715-4C5E-A584-4694169C5491}" destId="{26BFF678-75F0-44E5-B64A-661E775513FC}" srcOrd="1" destOrd="0" presId="urn:microsoft.com/office/officeart/2005/8/layout/list1"/>
    <dgm:cxn modelId="{AA93E720-15A8-42E1-9798-33799E4D99DB}" type="presOf" srcId="{8A352234-DD09-4EE7-96C6-B6F1EE6EC96C}" destId="{F042F76B-DAC0-4356-8C44-810593A58989}" srcOrd="0" destOrd="0" presId="urn:microsoft.com/office/officeart/2005/8/layout/list1"/>
    <dgm:cxn modelId="{A70DD95C-23A1-47AA-88F5-379671DEB5B7}" type="presOf" srcId="{909FDFAD-33CC-4071-8BBB-D4DAA155300B}" destId="{AD285801-CA35-425D-805D-C8C3F69167FB}" srcOrd="0" destOrd="0" presId="urn:microsoft.com/office/officeart/2005/8/layout/list1"/>
    <dgm:cxn modelId="{7549B16B-4EB4-4A67-8346-0217A4230F16}" type="presOf" srcId="{337DB241-19EE-4855-82F9-7FA8906676B2}" destId="{2309F11A-C6DB-4D11-8438-CEDCD563CB87}" srcOrd="0" destOrd="1" presId="urn:microsoft.com/office/officeart/2005/8/layout/list1"/>
    <dgm:cxn modelId="{6480C66F-9EB9-4F79-A7E3-C476821BC2E4}" srcId="{BDE9D83E-5715-4C5E-A584-4694169C5491}" destId="{909FDFAD-33CC-4071-8BBB-D4DAA155300B}" srcOrd="0" destOrd="0" parTransId="{0D0E9D97-E0EA-4AA0-9CAC-FFC4075AAEE8}" sibTransId="{8311388A-8CD9-4F9A-B252-1FE5459CF374}"/>
    <dgm:cxn modelId="{402AC252-552B-48DD-97F7-C04E854EE9F5}" type="presOf" srcId="{A485AD90-EF53-4866-A750-D5124D294A6D}" destId="{F042F76B-DAC0-4356-8C44-810593A58989}" srcOrd="0" destOrd="1" presId="urn:microsoft.com/office/officeart/2005/8/layout/list1"/>
    <dgm:cxn modelId="{06FB288C-FDE7-47E2-8F27-2D4C02EDC9E2}" srcId="{275167DB-A79C-4F14-BCA3-A50D950A0423}" destId="{BDE9D83E-5715-4C5E-A584-4694169C5491}" srcOrd="1" destOrd="0" parTransId="{EE2F4F3E-B96A-4682-8059-32444C204602}" sibTransId="{E80B48E6-7531-4D16-A1DD-9D003DDA170C}"/>
    <dgm:cxn modelId="{B060C28D-9A74-4234-A292-FF7E30E2CF0B}" type="presOf" srcId="{4B95E705-B9E4-48AE-9F2B-0982C2DBA84B}" destId="{0C96FB0C-BCAC-4EA2-9D9E-529DD49BDE92}" srcOrd="1" destOrd="0" presId="urn:microsoft.com/office/officeart/2005/8/layout/list1"/>
    <dgm:cxn modelId="{12ED148E-8CAB-4C72-A379-C4F6BACF0BB4}" srcId="{275167DB-A79C-4F14-BCA3-A50D950A0423}" destId="{715531B8-D3F9-4115-A2C8-754E2F7DB814}" srcOrd="0" destOrd="0" parTransId="{00EBCFF0-574C-4F03-B0F4-AEB1039A6887}" sibTransId="{7188CC04-4891-433E-8C8C-DC74C9BF9E29}"/>
    <dgm:cxn modelId="{14C25A90-C57C-46D8-A823-162AAA168EC1}" srcId="{715531B8-D3F9-4115-A2C8-754E2F7DB814}" destId="{A485AD90-EF53-4866-A750-D5124D294A6D}" srcOrd="1" destOrd="0" parTransId="{C59FEFA9-4868-434C-A349-700BA43A4D2C}" sibTransId="{481E4DFF-1C0C-406B-855A-3ED2CA747DBE}"/>
    <dgm:cxn modelId="{994C7B93-3330-462F-97E6-0A1EA8D78F6A}" type="presOf" srcId="{715531B8-D3F9-4115-A2C8-754E2F7DB814}" destId="{E8A28183-CF1F-4F37-B590-176476182AAB}" srcOrd="1" destOrd="0" presId="urn:microsoft.com/office/officeart/2005/8/layout/list1"/>
    <dgm:cxn modelId="{69D19093-307A-4738-9E3C-70A1A6925783}" type="presOf" srcId="{715531B8-D3F9-4115-A2C8-754E2F7DB814}" destId="{2C56411D-4F44-4FC1-9507-F7D76A5BEC5D}" srcOrd="0" destOrd="0" presId="urn:microsoft.com/office/officeart/2005/8/layout/list1"/>
    <dgm:cxn modelId="{2726D297-207C-463C-82E9-A43CC79F7BF2}" type="presOf" srcId="{4B95E705-B9E4-48AE-9F2B-0982C2DBA84B}" destId="{FC3450A7-EDDE-4D55-97B3-BC013AE48394}" srcOrd="0" destOrd="0" presId="urn:microsoft.com/office/officeart/2005/8/layout/list1"/>
    <dgm:cxn modelId="{84D2059F-2361-4CC4-A672-245D1963299D}" srcId="{BDE9D83E-5715-4C5E-A584-4694169C5491}" destId="{3E72DCF7-2F73-4407-B7A0-49D88CB5CA46}" srcOrd="1" destOrd="0" parTransId="{DA8F1053-4429-47C3-BD2B-542A7D3344E9}" sibTransId="{73374F02-6308-4332-9A08-4B34AAB543C0}"/>
    <dgm:cxn modelId="{1115F6A4-0EFE-4716-A59D-5AAF88E47A3C}" srcId="{4B95E705-B9E4-48AE-9F2B-0982C2DBA84B}" destId="{B4D8DA5B-596F-47D8-88C7-94C068CAC01B}" srcOrd="0" destOrd="0" parTransId="{F606057E-A955-4CEA-BF1C-48F9324E14F3}" sibTransId="{888C8FD3-AA32-42BE-A659-30E3EC07D976}"/>
    <dgm:cxn modelId="{A25EFDA5-13F8-4E71-95D9-DE5ECFE79149}" srcId="{275167DB-A79C-4F14-BCA3-A50D950A0423}" destId="{4B95E705-B9E4-48AE-9F2B-0982C2DBA84B}" srcOrd="2" destOrd="0" parTransId="{811703C9-A9D4-435D-9025-EA1C6E2A2F48}" sibTransId="{19582B9B-D0A2-49EA-BFAB-4F681843C482}"/>
    <dgm:cxn modelId="{C56AAFA9-4B5B-4A64-9B56-B346C71F9025}" srcId="{715531B8-D3F9-4115-A2C8-754E2F7DB814}" destId="{8A352234-DD09-4EE7-96C6-B6F1EE6EC96C}" srcOrd="0" destOrd="0" parTransId="{82DC5090-8380-4991-8BA3-04E45C63C52A}" sibTransId="{36FF64B9-F8EC-4C22-A098-3216E143D8CF}"/>
    <dgm:cxn modelId="{1E6799AB-7948-4442-BC20-A4BDD568C2F3}" type="presOf" srcId="{BDE9D83E-5715-4C5E-A584-4694169C5491}" destId="{5F962BF7-D41C-4A99-93AC-4BBA9D701D8D}" srcOrd="0" destOrd="0" presId="urn:microsoft.com/office/officeart/2005/8/layout/list1"/>
    <dgm:cxn modelId="{59C8A5CD-D114-4CB0-9967-0D46151D4AE7}" srcId="{4B95E705-B9E4-48AE-9F2B-0982C2DBA84B}" destId="{337DB241-19EE-4855-82F9-7FA8906676B2}" srcOrd="1" destOrd="0" parTransId="{A5456BBE-6E89-4FDB-BC84-6A1CD2C1190C}" sibTransId="{FFA729DE-7029-4598-B409-5EB63CC86DB9}"/>
    <dgm:cxn modelId="{F30A3CD9-27B8-4264-B91E-A1B625ED14FB}" type="presOf" srcId="{275167DB-A79C-4F14-BCA3-A50D950A0423}" destId="{34FB8F3F-62EA-428A-B7E2-C2019314DD04}" srcOrd="0" destOrd="0" presId="urn:microsoft.com/office/officeart/2005/8/layout/list1"/>
    <dgm:cxn modelId="{42F84EFB-F1CA-47FD-B5E8-81D84DD17997}" type="presParOf" srcId="{34FB8F3F-62EA-428A-B7E2-C2019314DD04}" destId="{BBAAB62F-1082-426D-813D-A2BC54ABD500}" srcOrd="0" destOrd="0" presId="urn:microsoft.com/office/officeart/2005/8/layout/list1"/>
    <dgm:cxn modelId="{6666DB61-261F-4D2E-A091-0291AFF6FA1F}" type="presParOf" srcId="{BBAAB62F-1082-426D-813D-A2BC54ABD500}" destId="{2C56411D-4F44-4FC1-9507-F7D76A5BEC5D}" srcOrd="0" destOrd="0" presId="urn:microsoft.com/office/officeart/2005/8/layout/list1"/>
    <dgm:cxn modelId="{F5C8B163-C62E-4DA4-AB20-384F12A0A3ED}" type="presParOf" srcId="{BBAAB62F-1082-426D-813D-A2BC54ABD500}" destId="{E8A28183-CF1F-4F37-B590-176476182AAB}" srcOrd="1" destOrd="0" presId="urn:microsoft.com/office/officeart/2005/8/layout/list1"/>
    <dgm:cxn modelId="{06D3088D-7896-4E0A-8D7B-BD26A7B37496}" type="presParOf" srcId="{34FB8F3F-62EA-428A-B7E2-C2019314DD04}" destId="{BCADB084-CAB2-44F1-A725-1C17DC079EC0}" srcOrd="1" destOrd="0" presId="urn:microsoft.com/office/officeart/2005/8/layout/list1"/>
    <dgm:cxn modelId="{651C8037-2AAF-4F18-9129-6F1C6F2514C9}" type="presParOf" srcId="{34FB8F3F-62EA-428A-B7E2-C2019314DD04}" destId="{F042F76B-DAC0-4356-8C44-810593A58989}" srcOrd="2" destOrd="0" presId="urn:microsoft.com/office/officeart/2005/8/layout/list1"/>
    <dgm:cxn modelId="{080EB31D-3250-4C8E-A1D0-EBE9AE82F0D7}" type="presParOf" srcId="{34FB8F3F-62EA-428A-B7E2-C2019314DD04}" destId="{177CCF3F-A4E8-4451-A14F-210938422158}" srcOrd="3" destOrd="0" presId="urn:microsoft.com/office/officeart/2005/8/layout/list1"/>
    <dgm:cxn modelId="{EE147084-F47F-4B91-BE74-4694AB96EBB2}" type="presParOf" srcId="{34FB8F3F-62EA-428A-B7E2-C2019314DD04}" destId="{DCCC2A90-A208-4FD2-A3B1-1A653E7BD3FB}" srcOrd="4" destOrd="0" presId="urn:microsoft.com/office/officeart/2005/8/layout/list1"/>
    <dgm:cxn modelId="{4885C4DC-7C46-4486-AC41-F6DAC3A610BE}" type="presParOf" srcId="{DCCC2A90-A208-4FD2-A3B1-1A653E7BD3FB}" destId="{5F962BF7-D41C-4A99-93AC-4BBA9D701D8D}" srcOrd="0" destOrd="0" presId="urn:microsoft.com/office/officeart/2005/8/layout/list1"/>
    <dgm:cxn modelId="{E713594F-F645-4841-BE74-0ED092256E03}" type="presParOf" srcId="{DCCC2A90-A208-4FD2-A3B1-1A653E7BD3FB}" destId="{26BFF678-75F0-44E5-B64A-661E775513FC}" srcOrd="1" destOrd="0" presId="urn:microsoft.com/office/officeart/2005/8/layout/list1"/>
    <dgm:cxn modelId="{22B63241-71F0-4C99-BA55-9AB182C576A1}" type="presParOf" srcId="{34FB8F3F-62EA-428A-B7E2-C2019314DD04}" destId="{A3A84A4A-5F76-411F-A6B9-A5995F8363B2}" srcOrd="5" destOrd="0" presId="urn:microsoft.com/office/officeart/2005/8/layout/list1"/>
    <dgm:cxn modelId="{414FBF38-7085-4200-9E27-EDF85C6591FB}" type="presParOf" srcId="{34FB8F3F-62EA-428A-B7E2-C2019314DD04}" destId="{AD285801-CA35-425D-805D-C8C3F69167FB}" srcOrd="6" destOrd="0" presId="urn:microsoft.com/office/officeart/2005/8/layout/list1"/>
    <dgm:cxn modelId="{F2DDDE57-6C27-422F-A752-F690DEA552CF}" type="presParOf" srcId="{34FB8F3F-62EA-428A-B7E2-C2019314DD04}" destId="{854825A7-3FA7-48DC-A9DC-973920F21182}" srcOrd="7" destOrd="0" presId="urn:microsoft.com/office/officeart/2005/8/layout/list1"/>
    <dgm:cxn modelId="{252CC25C-96CB-41D7-AA4C-7479FE2FB5CF}" type="presParOf" srcId="{34FB8F3F-62EA-428A-B7E2-C2019314DD04}" destId="{D1A2BEE1-F749-41B6-8DB2-E7A27AD0F907}" srcOrd="8" destOrd="0" presId="urn:microsoft.com/office/officeart/2005/8/layout/list1"/>
    <dgm:cxn modelId="{476DDE9F-2EAB-45D7-98F1-F407DFEE0D5F}" type="presParOf" srcId="{D1A2BEE1-F749-41B6-8DB2-E7A27AD0F907}" destId="{FC3450A7-EDDE-4D55-97B3-BC013AE48394}" srcOrd="0" destOrd="0" presId="urn:microsoft.com/office/officeart/2005/8/layout/list1"/>
    <dgm:cxn modelId="{C714A7B5-6CAC-4B56-8BC4-A335542516F3}" type="presParOf" srcId="{D1A2BEE1-F749-41B6-8DB2-E7A27AD0F907}" destId="{0C96FB0C-BCAC-4EA2-9D9E-529DD49BDE92}" srcOrd="1" destOrd="0" presId="urn:microsoft.com/office/officeart/2005/8/layout/list1"/>
    <dgm:cxn modelId="{12CD57D0-091E-4FF1-A3FE-C8B58F58CF0A}" type="presParOf" srcId="{34FB8F3F-62EA-428A-B7E2-C2019314DD04}" destId="{F5012DCB-0447-4A03-AFB5-5DA4322C3EFC}" srcOrd="9" destOrd="0" presId="urn:microsoft.com/office/officeart/2005/8/layout/list1"/>
    <dgm:cxn modelId="{7CAD902F-03E2-4B40-ACE7-F1A557652F94}" type="presParOf" srcId="{34FB8F3F-62EA-428A-B7E2-C2019314DD04}" destId="{2309F11A-C6DB-4D11-8438-CEDCD563CB8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92E34E-17F0-4B9A-AB93-7D42B40E6F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F96216F-7292-4F2E-B6DC-623DAFEDF1AC}">
      <dgm:prSet/>
      <dgm:spPr/>
      <dgm:t>
        <a:bodyPr/>
        <a:lstStyle/>
        <a:p>
          <a:r>
            <a:rPr lang="en-US" dirty="0"/>
            <a:t>EPA has broad discretion in determining when an imminent and substantial endangerment is present. </a:t>
          </a:r>
        </a:p>
      </dgm:t>
    </dgm:pt>
    <dgm:pt modelId="{64318F3E-E722-457E-A3EB-751C21992971}" type="parTrans" cxnId="{5E4AD395-192F-46C3-B0B2-09939845D9BA}">
      <dgm:prSet/>
      <dgm:spPr/>
      <dgm:t>
        <a:bodyPr/>
        <a:lstStyle/>
        <a:p>
          <a:endParaRPr lang="en-US"/>
        </a:p>
      </dgm:t>
    </dgm:pt>
    <dgm:pt modelId="{973EAEDE-EE33-486A-AC8B-EFF04A8B07AF}" type="sibTrans" cxnId="{5E4AD395-192F-46C3-B0B2-09939845D9BA}">
      <dgm:prSet/>
      <dgm:spPr/>
      <dgm:t>
        <a:bodyPr/>
        <a:lstStyle/>
        <a:p>
          <a:endParaRPr lang="en-US"/>
        </a:p>
      </dgm:t>
    </dgm:pt>
    <dgm:pt modelId="{2AC875E4-2E1E-41D2-A2FE-C0FBB401E68A}">
      <dgm:prSet/>
      <dgm:spPr/>
      <dgm:t>
        <a:bodyPr/>
        <a:lstStyle/>
        <a:p>
          <a:endParaRPr lang="en-US" dirty="0"/>
        </a:p>
      </dgm:t>
    </dgm:pt>
    <dgm:pt modelId="{6E641030-A7EF-4E92-8669-304F849AB831}" type="parTrans" cxnId="{4E0E7789-383B-4B0B-BF1B-B1F92FBCDA8A}">
      <dgm:prSet/>
      <dgm:spPr/>
      <dgm:t>
        <a:bodyPr/>
        <a:lstStyle/>
        <a:p>
          <a:endParaRPr lang="en-US"/>
        </a:p>
      </dgm:t>
    </dgm:pt>
    <dgm:pt modelId="{A15CEAC4-9465-4246-B9EF-B55FD1293BA4}" type="sibTrans" cxnId="{4E0E7789-383B-4B0B-BF1B-B1F92FBCDA8A}">
      <dgm:prSet/>
      <dgm:spPr/>
      <dgm:t>
        <a:bodyPr/>
        <a:lstStyle/>
        <a:p>
          <a:endParaRPr lang="en-US"/>
        </a:p>
      </dgm:t>
    </dgm:pt>
    <dgm:pt modelId="{05562040-E598-4D06-9416-37FDB0B2940F}">
      <dgm:prSet custT="1"/>
      <dgm:spPr/>
      <dgm:t>
        <a:bodyPr/>
        <a:lstStyle/>
        <a:p>
          <a:r>
            <a:rPr lang="en-US" sz="1700" dirty="0"/>
            <a:t>Long-standing EPA guidance incorporates concepts that could be used by EPA to support the use of § 303 orders to address long-term exposure risks.</a:t>
          </a:r>
        </a:p>
      </dgm:t>
    </dgm:pt>
    <dgm:pt modelId="{D0A0B1DC-00DC-467A-B951-871B9598C3C5}" type="parTrans" cxnId="{AA170A40-6A1E-4087-B6AD-260F3CEBFEC8}">
      <dgm:prSet/>
      <dgm:spPr/>
      <dgm:t>
        <a:bodyPr/>
        <a:lstStyle/>
        <a:p>
          <a:endParaRPr lang="en-US"/>
        </a:p>
      </dgm:t>
    </dgm:pt>
    <dgm:pt modelId="{D8386FF7-D108-4364-B171-FBC1D78EA036}" type="sibTrans" cxnId="{AA170A40-6A1E-4087-B6AD-260F3CEBFEC8}">
      <dgm:prSet/>
      <dgm:spPr/>
      <dgm:t>
        <a:bodyPr/>
        <a:lstStyle/>
        <a:p>
          <a:endParaRPr lang="en-US"/>
        </a:p>
      </dgm:t>
    </dgm:pt>
    <dgm:pt modelId="{1B49134D-367B-40B8-B98D-E7686B886D74}">
      <dgm:prSet custT="1"/>
      <dgm:spPr/>
      <dgm:t>
        <a:bodyPr/>
        <a:lstStyle/>
        <a:p>
          <a:r>
            <a:rPr lang="en-US" sz="1600" dirty="0"/>
            <a:t>The guidance provides that “endangerment” need not be an actual harm but can also include a “threatened or potential harm.”</a:t>
          </a:r>
        </a:p>
      </dgm:t>
    </dgm:pt>
    <dgm:pt modelId="{FDE88686-359E-4257-AAB7-2CAA2DBFEE66}" type="parTrans" cxnId="{44C98F16-B594-468D-B02C-72DC53BD8AA2}">
      <dgm:prSet/>
      <dgm:spPr/>
      <dgm:t>
        <a:bodyPr/>
        <a:lstStyle/>
        <a:p>
          <a:endParaRPr lang="en-US"/>
        </a:p>
      </dgm:t>
    </dgm:pt>
    <dgm:pt modelId="{746F7837-D0FC-407C-BCCF-448A8980330E}" type="sibTrans" cxnId="{44C98F16-B594-468D-B02C-72DC53BD8AA2}">
      <dgm:prSet/>
      <dgm:spPr/>
      <dgm:t>
        <a:bodyPr/>
        <a:lstStyle/>
        <a:p>
          <a:endParaRPr lang="en-US"/>
        </a:p>
      </dgm:t>
    </dgm:pt>
    <dgm:pt modelId="{D59AB358-BE02-470A-A939-5FCC60309197}">
      <dgm:prSet custT="1"/>
      <dgm:spPr/>
      <dgm:t>
        <a:bodyPr/>
        <a:lstStyle/>
        <a:p>
          <a:r>
            <a:rPr lang="en-US" sz="1600" dirty="0"/>
            <a:t>The guidance also states that an endangerment is imminent if the conditions that give rise to it are present, “even though the harm might not be realized for years.”</a:t>
          </a:r>
        </a:p>
      </dgm:t>
    </dgm:pt>
    <dgm:pt modelId="{42E16CCA-A960-4A6E-B18B-05320E75548C}" type="parTrans" cxnId="{91A8D6E4-F6B2-446F-85C0-BE1C68774F20}">
      <dgm:prSet/>
      <dgm:spPr/>
      <dgm:t>
        <a:bodyPr/>
        <a:lstStyle/>
        <a:p>
          <a:endParaRPr lang="en-US"/>
        </a:p>
      </dgm:t>
    </dgm:pt>
    <dgm:pt modelId="{2A57F7C9-91AD-4D09-A133-41C4E95A67E4}" type="sibTrans" cxnId="{91A8D6E4-F6B2-446F-85C0-BE1C68774F20}">
      <dgm:prSet/>
      <dgm:spPr/>
      <dgm:t>
        <a:bodyPr/>
        <a:lstStyle/>
        <a:p>
          <a:endParaRPr lang="en-US"/>
        </a:p>
      </dgm:t>
    </dgm:pt>
    <dgm:pt modelId="{40A18492-D384-4B64-9B9F-07302CC4B04F}">
      <dgm:prSet/>
      <dgm:spPr/>
      <dgm:t>
        <a:bodyPr/>
        <a:lstStyle/>
        <a:p>
          <a:endParaRPr lang="en-US" sz="1200" dirty="0"/>
        </a:p>
      </dgm:t>
    </dgm:pt>
    <dgm:pt modelId="{8CF0A0C7-FAC4-40FD-A979-264F61B5E766}" type="parTrans" cxnId="{FF898FC5-6E98-4486-BCB7-CBEC6FA5384A}">
      <dgm:prSet/>
      <dgm:spPr/>
      <dgm:t>
        <a:bodyPr/>
        <a:lstStyle/>
        <a:p>
          <a:endParaRPr lang="en-US"/>
        </a:p>
      </dgm:t>
    </dgm:pt>
    <dgm:pt modelId="{7635CFC8-0971-41C2-9E7A-30F57075BFF7}" type="sibTrans" cxnId="{FF898FC5-6E98-4486-BCB7-CBEC6FA5384A}">
      <dgm:prSet/>
      <dgm:spPr/>
      <dgm:t>
        <a:bodyPr/>
        <a:lstStyle/>
        <a:p>
          <a:endParaRPr lang="en-US"/>
        </a:p>
      </dgm:t>
    </dgm:pt>
    <dgm:pt modelId="{A04D977E-3C08-43D7-AC73-EB02FFA537B6}" type="pres">
      <dgm:prSet presAssocID="{D992E34E-17F0-4B9A-AB93-7D42B40E6F5C}" presName="linear" presStyleCnt="0">
        <dgm:presLayoutVars>
          <dgm:dir/>
          <dgm:animLvl val="lvl"/>
          <dgm:resizeHandles val="exact"/>
        </dgm:presLayoutVars>
      </dgm:prSet>
      <dgm:spPr/>
    </dgm:pt>
    <dgm:pt modelId="{D5EEEEC9-947B-43F8-937E-1062F83F729A}" type="pres">
      <dgm:prSet presAssocID="{9F96216F-7292-4F2E-B6DC-623DAFEDF1AC}" presName="parentLin" presStyleCnt="0"/>
      <dgm:spPr/>
    </dgm:pt>
    <dgm:pt modelId="{19F333D6-62AB-4E25-9264-3131811CB7A0}" type="pres">
      <dgm:prSet presAssocID="{9F96216F-7292-4F2E-B6DC-623DAFEDF1AC}" presName="parentLeftMargin" presStyleLbl="node1" presStyleIdx="0" presStyleCnt="2"/>
      <dgm:spPr/>
    </dgm:pt>
    <dgm:pt modelId="{32D442A8-90DB-419A-9657-4546A9561B97}" type="pres">
      <dgm:prSet presAssocID="{9F96216F-7292-4F2E-B6DC-623DAFEDF1AC}" presName="parentText" presStyleLbl="node1" presStyleIdx="0" presStyleCnt="2" custScaleY="168359">
        <dgm:presLayoutVars>
          <dgm:chMax val="0"/>
          <dgm:bulletEnabled val="1"/>
        </dgm:presLayoutVars>
      </dgm:prSet>
      <dgm:spPr/>
    </dgm:pt>
    <dgm:pt modelId="{8F19D4B1-7D00-4B62-A703-68D0B66CCED5}" type="pres">
      <dgm:prSet presAssocID="{9F96216F-7292-4F2E-B6DC-623DAFEDF1AC}" presName="negativeSpace" presStyleCnt="0"/>
      <dgm:spPr/>
    </dgm:pt>
    <dgm:pt modelId="{32D29DE5-FE56-4251-925F-11DC049D9176}" type="pres">
      <dgm:prSet presAssocID="{9F96216F-7292-4F2E-B6DC-623DAFEDF1AC}" presName="childText" presStyleLbl="conFgAcc1" presStyleIdx="0" presStyleCnt="2" custScaleX="96220">
        <dgm:presLayoutVars>
          <dgm:bulletEnabled val="1"/>
        </dgm:presLayoutVars>
      </dgm:prSet>
      <dgm:spPr/>
    </dgm:pt>
    <dgm:pt modelId="{1D090A34-362A-40F3-A936-049CE18E1A98}" type="pres">
      <dgm:prSet presAssocID="{973EAEDE-EE33-486A-AC8B-EFF04A8B07AF}" presName="spaceBetweenRectangles" presStyleCnt="0"/>
      <dgm:spPr/>
    </dgm:pt>
    <dgm:pt modelId="{FE51BA72-BDF9-4E4F-95F2-FBCF44B5B3B5}" type="pres">
      <dgm:prSet presAssocID="{05562040-E598-4D06-9416-37FDB0B2940F}" presName="parentLin" presStyleCnt="0"/>
      <dgm:spPr/>
    </dgm:pt>
    <dgm:pt modelId="{1D5DDD52-4119-4BBF-9305-68D9715BFE51}" type="pres">
      <dgm:prSet presAssocID="{05562040-E598-4D06-9416-37FDB0B2940F}" presName="parentLeftMargin" presStyleLbl="node1" presStyleIdx="0" presStyleCnt="2"/>
      <dgm:spPr/>
    </dgm:pt>
    <dgm:pt modelId="{516CB859-DA0F-4895-9F58-137E09C83EC3}" type="pres">
      <dgm:prSet presAssocID="{05562040-E598-4D06-9416-37FDB0B2940F}" presName="parentText" presStyleLbl="node1" presStyleIdx="1" presStyleCnt="2" custScaleX="100475" custScaleY="186066">
        <dgm:presLayoutVars>
          <dgm:chMax val="0"/>
          <dgm:bulletEnabled val="1"/>
        </dgm:presLayoutVars>
      </dgm:prSet>
      <dgm:spPr/>
    </dgm:pt>
    <dgm:pt modelId="{A88A3E38-E629-44AB-B302-B717343671F5}" type="pres">
      <dgm:prSet presAssocID="{05562040-E598-4D06-9416-37FDB0B2940F}" presName="negativeSpace" presStyleCnt="0"/>
      <dgm:spPr/>
    </dgm:pt>
    <dgm:pt modelId="{C556EFF3-A2DC-46DF-9AC2-E80B34534C84}" type="pres">
      <dgm:prSet presAssocID="{05562040-E598-4D06-9416-37FDB0B2940F}" presName="childText" presStyleLbl="conFgAcc1" presStyleIdx="1" presStyleCnt="2" custScaleX="96221" custLinFactNeighborY="-53780">
        <dgm:presLayoutVars>
          <dgm:bulletEnabled val="1"/>
        </dgm:presLayoutVars>
      </dgm:prSet>
      <dgm:spPr/>
    </dgm:pt>
  </dgm:ptLst>
  <dgm:cxnLst>
    <dgm:cxn modelId="{44C98F16-B594-468D-B02C-72DC53BD8AA2}" srcId="{05562040-E598-4D06-9416-37FDB0B2940F}" destId="{1B49134D-367B-40B8-B98D-E7686B886D74}" srcOrd="1" destOrd="0" parTransId="{FDE88686-359E-4257-AAB7-2CAA2DBFEE66}" sibTransId="{746F7837-D0FC-407C-BCCF-448A8980330E}"/>
    <dgm:cxn modelId="{AA170A40-6A1E-4087-B6AD-260F3CEBFEC8}" srcId="{D992E34E-17F0-4B9A-AB93-7D42B40E6F5C}" destId="{05562040-E598-4D06-9416-37FDB0B2940F}" srcOrd="1" destOrd="0" parTransId="{D0A0B1DC-00DC-467A-B951-871B9598C3C5}" sibTransId="{D8386FF7-D108-4364-B171-FBC1D78EA036}"/>
    <dgm:cxn modelId="{2FE7F96A-EEBA-4BF9-895C-B6CF3E177DF8}" type="presOf" srcId="{9F96216F-7292-4F2E-B6DC-623DAFEDF1AC}" destId="{32D442A8-90DB-419A-9657-4546A9561B97}" srcOrd="1" destOrd="0" presId="urn:microsoft.com/office/officeart/2005/8/layout/list1"/>
    <dgm:cxn modelId="{0054A14B-5AA2-4243-89FD-362BB4BDB501}" type="presOf" srcId="{40A18492-D384-4B64-9B9F-07302CC4B04F}" destId="{C556EFF3-A2DC-46DF-9AC2-E80B34534C84}" srcOrd="0" destOrd="0" presId="urn:microsoft.com/office/officeart/2005/8/layout/list1"/>
    <dgm:cxn modelId="{8FE7E27B-A3FC-4264-8330-51A6387C95D7}" type="presOf" srcId="{05562040-E598-4D06-9416-37FDB0B2940F}" destId="{516CB859-DA0F-4895-9F58-137E09C83EC3}" srcOrd="1" destOrd="0" presId="urn:microsoft.com/office/officeart/2005/8/layout/list1"/>
    <dgm:cxn modelId="{4E0E7789-383B-4B0B-BF1B-B1F92FBCDA8A}" srcId="{9F96216F-7292-4F2E-B6DC-623DAFEDF1AC}" destId="{2AC875E4-2E1E-41D2-A2FE-C0FBB401E68A}" srcOrd="0" destOrd="0" parTransId="{6E641030-A7EF-4E92-8669-304F849AB831}" sibTransId="{A15CEAC4-9465-4246-B9EF-B55FD1293BA4}"/>
    <dgm:cxn modelId="{69EC558B-BC1C-4A7F-BA2B-D0CDB134853E}" type="presOf" srcId="{D992E34E-17F0-4B9A-AB93-7D42B40E6F5C}" destId="{A04D977E-3C08-43D7-AC73-EB02FFA537B6}" srcOrd="0" destOrd="0" presId="urn:microsoft.com/office/officeart/2005/8/layout/list1"/>
    <dgm:cxn modelId="{5E4AD395-192F-46C3-B0B2-09939845D9BA}" srcId="{D992E34E-17F0-4B9A-AB93-7D42B40E6F5C}" destId="{9F96216F-7292-4F2E-B6DC-623DAFEDF1AC}" srcOrd="0" destOrd="0" parTransId="{64318F3E-E722-457E-A3EB-751C21992971}" sibTransId="{973EAEDE-EE33-486A-AC8B-EFF04A8B07AF}"/>
    <dgm:cxn modelId="{9CD4EEA7-8FF7-42F1-B8E3-7D8A06D36750}" type="presOf" srcId="{9F96216F-7292-4F2E-B6DC-623DAFEDF1AC}" destId="{19F333D6-62AB-4E25-9264-3131811CB7A0}" srcOrd="0" destOrd="0" presId="urn:microsoft.com/office/officeart/2005/8/layout/list1"/>
    <dgm:cxn modelId="{E41023AA-063A-427A-967A-1582C4E42EF9}" type="presOf" srcId="{D59AB358-BE02-470A-A939-5FCC60309197}" destId="{C556EFF3-A2DC-46DF-9AC2-E80B34534C84}" srcOrd="0" destOrd="2" presId="urn:microsoft.com/office/officeart/2005/8/layout/list1"/>
    <dgm:cxn modelId="{FF898FC5-6E98-4486-BCB7-CBEC6FA5384A}" srcId="{05562040-E598-4D06-9416-37FDB0B2940F}" destId="{40A18492-D384-4B64-9B9F-07302CC4B04F}" srcOrd="0" destOrd="0" parTransId="{8CF0A0C7-FAC4-40FD-A979-264F61B5E766}" sibTransId="{7635CFC8-0971-41C2-9E7A-30F57075BFF7}"/>
    <dgm:cxn modelId="{0DF935CA-5CEC-46F2-B55E-D9CF11CC9DC3}" type="presOf" srcId="{05562040-E598-4D06-9416-37FDB0B2940F}" destId="{1D5DDD52-4119-4BBF-9305-68D9715BFE51}" srcOrd="0" destOrd="0" presId="urn:microsoft.com/office/officeart/2005/8/layout/list1"/>
    <dgm:cxn modelId="{751ABFD4-9854-4F9F-99A2-0E3B123D223B}" type="presOf" srcId="{1B49134D-367B-40B8-B98D-E7686B886D74}" destId="{C556EFF3-A2DC-46DF-9AC2-E80B34534C84}" srcOrd="0" destOrd="1" presId="urn:microsoft.com/office/officeart/2005/8/layout/list1"/>
    <dgm:cxn modelId="{1B663DE4-346E-4399-BCA9-8422282AB198}" type="presOf" srcId="{2AC875E4-2E1E-41D2-A2FE-C0FBB401E68A}" destId="{32D29DE5-FE56-4251-925F-11DC049D9176}" srcOrd="0" destOrd="0" presId="urn:microsoft.com/office/officeart/2005/8/layout/list1"/>
    <dgm:cxn modelId="{91A8D6E4-F6B2-446F-85C0-BE1C68774F20}" srcId="{05562040-E598-4D06-9416-37FDB0B2940F}" destId="{D59AB358-BE02-470A-A939-5FCC60309197}" srcOrd="2" destOrd="0" parTransId="{42E16CCA-A960-4A6E-B18B-05320E75548C}" sibTransId="{2A57F7C9-91AD-4D09-A133-41C4E95A67E4}"/>
    <dgm:cxn modelId="{BA9BD3D8-8CC1-414B-841C-5F1438556097}" type="presParOf" srcId="{A04D977E-3C08-43D7-AC73-EB02FFA537B6}" destId="{D5EEEEC9-947B-43F8-937E-1062F83F729A}" srcOrd="0" destOrd="0" presId="urn:microsoft.com/office/officeart/2005/8/layout/list1"/>
    <dgm:cxn modelId="{DEADEE32-FA7C-4680-A6B7-34E43E91974D}" type="presParOf" srcId="{D5EEEEC9-947B-43F8-937E-1062F83F729A}" destId="{19F333D6-62AB-4E25-9264-3131811CB7A0}" srcOrd="0" destOrd="0" presId="urn:microsoft.com/office/officeart/2005/8/layout/list1"/>
    <dgm:cxn modelId="{C4F47DEF-A610-449A-8960-EAA696BBD29C}" type="presParOf" srcId="{D5EEEEC9-947B-43F8-937E-1062F83F729A}" destId="{32D442A8-90DB-419A-9657-4546A9561B97}" srcOrd="1" destOrd="0" presId="urn:microsoft.com/office/officeart/2005/8/layout/list1"/>
    <dgm:cxn modelId="{6A500B2F-CB9C-427F-827B-3BB1FCE0F019}" type="presParOf" srcId="{A04D977E-3C08-43D7-AC73-EB02FFA537B6}" destId="{8F19D4B1-7D00-4B62-A703-68D0B66CCED5}" srcOrd="1" destOrd="0" presId="urn:microsoft.com/office/officeart/2005/8/layout/list1"/>
    <dgm:cxn modelId="{7ADE5BBB-9245-4819-96E4-67F98D22424C}" type="presParOf" srcId="{A04D977E-3C08-43D7-AC73-EB02FFA537B6}" destId="{32D29DE5-FE56-4251-925F-11DC049D9176}" srcOrd="2" destOrd="0" presId="urn:microsoft.com/office/officeart/2005/8/layout/list1"/>
    <dgm:cxn modelId="{89E69449-08B5-4197-A751-C8FD3F4E1B37}" type="presParOf" srcId="{A04D977E-3C08-43D7-AC73-EB02FFA537B6}" destId="{1D090A34-362A-40F3-A936-049CE18E1A98}" srcOrd="3" destOrd="0" presId="urn:microsoft.com/office/officeart/2005/8/layout/list1"/>
    <dgm:cxn modelId="{A26B8DA1-1BE0-4AA4-BB47-C51BAC4DACB2}" type="presParOf" srcId="{A04D977E-3C08-43D7-AC73-EB02FFA537B6}" destId="{FE51BA72-BDF9-4E4F-95F2-FBCF44B5B3B5}" srcOrd="4" destOrd="0" presId="urn:microsoft.com/office/officeart/2005/8/layout/list1"/>
    <dgm:cxn modelId="{F6158640-211E-4BC0-87D0-535F39E7E1BE}" type="presParOf" srcId="{FE51BA72-BDF9-4E4F-95F2-FBCF44B5B3B5}" destId="{1D5DDD52-4119-4BBF-9305-68D9715BFE51}" srcOrd="0" destOrd="0" presId="urn:microsoft.com/office/officeart/2005/8/layout/list1"/>
    <dgm:cxn modelId="{76F88962-FEB7-4537-9484-D05D9908C144}" type="presParOf" srcId="{FE51BA72-BDF9-4E4F-95F2-FBCF44B5B3B5}" destId="{516CB859-DA0F-4895-9F58-137E09C83EC3}" srcOrd="1" destOrd="0" presId="urn:microsoft.com/office/officeart/2005/8/layout/list1"/>
    <dgm:cxn modelId="{B2870F73-667E-4E10-8850-D5B6358C7E8A}" type="presParOf" srcId="{A04D977E-3C08-43D7-AC73-EB02FFA537B6}" destId="{A88A3E38-E629-44AB-B302-B717343671F5}" srcOrd="5" destOrd="0" presId="urn:microsoft.com/office/officeart/2005/8/layout/list1"/>
    <dgm:cxn modelId="{3F0CA064-4569-4C69-942C-6015408F1677}" type="presParOf" srcId="{A04D977E-3C08-43D7-AC73-EB02FFA537B6}" destId="{C556EFF3-A2DC-46DF-9AC2-E80B34534C8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A45B1C-BE66-4282-B493-1CFB125290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327E11-725B-4BAE-A36B-6A80254A6B2C}">
      <dgm:prSet/>
      <dgm:spPr/>
      <dgm:t>
        <a:bodyPr/>
        <a:lstStyle/>
        <a:p>
          <a:r>
            <a:rPr lang="en-US" dirty="0"/>
            <a:t>Despite infrequently invoking its § 303 authority in the past, EPA has used its emergency power twice in the past year to address air pollution. </a:t>
          </a:r>
          <a:endParaRPr lang="en-US" dirty="0">
            <a:solidFill>
              <a:schemeClr val="bg1"/>
            </a:solidFill>
          </a:endParaRPr>
        </a:p>
      </dgm:t>
    </dgm:pt>
    <dgm:pt modelId="{2D0825D6-FCE6-4AE9-9321-EFDB62132577}" type="parTrans" cxnId="{8BD11FB7-6DF9-4736-9F0F-88D1F27E5E9C}">
      <dgm:prSet/>
      <dgm:spPr/>
      <dgm:t>
        <a:bodyPr/>
        <a:lstStyle/>
        <a:p>
          <a:endParaRPr lang="en-US"/>
        </a:p>
      </dgm:t>
    </dgm:pt>
    <dgm:pt modelId="{306795D2-C69C-4AF6-B5EA-5967E0294F43}" type="sibTrans" cxnId="{8BD11FB7-6DF9-4736-9F0F-88D1F27E5E9C}">
      <dgm:prSet/>
      <dgm:spPr/>
      <dgm:t>
        <a:bodyPr/>
        <a:lstStyle/>
        <a:p>
          <a:endParaRPr lang="en-US"/>
        </a:p>
      </dgm:t>
    </dgm:pt>
    <dgm:pt modelId="{C0163E13-C9F3-456C-90F3-DCC4E1BAA864}">
      <dgm:prSet/>
      <dgm:spPr/>
      <dgm:t>
        <a:bodyPr/>
        <a:lstStyle/>
        <a:p>
          <a:r>
            <a:rPr lang="en-US" dirty="0"/>
            <a:t>In both instances, longer-term relief was secured by the government through settlement vehicles (New Indy Catawba entered into a consent decree; </a:t>
          </a:r>
          <a:r>
            <a:rPr lang="en-US" dirty="0" err="1"/>
            <a:t>Limetree</a:t>
          </a:r>
          <a:r>
            <a:rPr lang="en-US" dirty="0"/>
            <a:t> Bay agreed to a joint stipulation). </a:t>
          </a:r>
          <a:endParaRPr lang="en-US" b="0" dirty="0"/>
        </a:p>
      </dgm:t>
    </dgm:pt>
    <dgm:pt modelId="{4918493B-BAE2-4E6A-AE9F-EE3DFFC2C229}" type="parTrans" cxnId="{3ECE8D3D-C856-4DDC-A811-96936E40F366}">
      <dgm:prSet/>
      <dgm:spPr/>
      <dgm:t>
        <a:bodyPr/>
        <a:lstStyle/>
        <a:p>
          <a:endParaRPr lang="en-US"/>
        </a:p>
      </dgm:t>
    </dgm:pt>
    <dgm:pt modelId="{47C26D67-DA7E-44C2-B0EA-B595FA34D252}" type="sibTrans" cxnId="{3ECE8D3D-C856-4DDC-A811-96936E40F366}">
      <dgm:prSet/>
      <dgm:spPr/>
      <dgm:t>
        <a:bodyPr/>
        <a:lstStyle/>
        <a:p>
          <a:endParaRPr lang="en-US"/>
        </a:p>
      </dgm:t>
    </dgm:pt>
    <dgm:pt modelId="{B380B499-C6FD-424E-BEE0-663AA808FBDD}">
      <dgm:prSet/>
      <dgm:spPr/>
      <dgm:t>
        <a:bodyPr/>
        <a:lstStyle/>
        <a:p>
          <a:r>
            <a:rPr lang="en-US" b="0" dirty="0" err="1"/>
            <a:t>Limetree</a:t>
          </a:r>
          <a:r>
            <a:rPr lang="en-US" b="0" dirty="0"/>
            <a:t> Bay</a:t>
          </a:r>
        </a:p>
      </dgm:t>
    </dgm:pt>
    <dgm:pt modelId="{5235D560-D81F-4FBD-9C6F-3AAB6108B7BF}" type="parTrans" cxnId="{93CCB65F-3D27-4758-B60F-9348B44DF244}">
      <dgm:prSet/>
      <dgm:spPr/>
      <dgm:t>
        <a:bodyPr/>
        <a:lstStyle/>
        <a:p>
          <a:endParaRPr lang="en-US"/>
        </a:p>
      </dgm:t>
    </dgm:pt>
    <dgm:pt modelId="{5A3DA90A-E3DB-43CA-A25F-1493C73543C9}" type="sibTrans" cxnId="{93CCB65F-3D27-4758-B60F-9348B44DF244}">
      <dgm:prSet/>
      <dgm:spPr/>
      <dgm:t>
        <a:bodyPr/>
        <a:lstStyle/>
        <a:p>
          <a:endParaRPr lang="en-US"/>
        </a:p>
      </dgm:t>
    </dgm:pt>
    <dgm:pt modelId="{71300398-2651-4418-841F-DFEF853E1F29}">
      <dgm:prSet/>
      <dgm:spPr/>
      <dgm:t>
        <a:bodyPr/>
        <a:lstStyle/>
        <a:p>
          <a:r>
            <a:rPr lang="en-US" b="0" dirty="0"/>
            <a:t>New Indy Catawba</a:t>
          </a:r>
        </a:p>
      </dgm:t>
    </dgm:pt>
    <dgm:pt modelId="{E0A639C9-11CD-4DA7-94AD-B7714BD6F9C8}" type="parTrans" cxnId="{5933AF39-9B25-40F0-A221-B7CC3F325F1D}">
      <dgm:prSet/>
      <dgm:spPr/>
      <dgm:t>
        <a:bodyPr/>
        <a:lstStyle/>
        <a:p>
          <a:endParaRPr lang="en-US"/>
        </a:p>
      </dgm:t>
    </dgm:pt>
    <dgm:pt modelId="{8240150E-ACB6-4C81-AE9E-860F45169A95}" type="sibTrans" cxnId="{5933AF39-9B25-40F0-A221-B7CC3F325F1D}">
      <dgm:prSet/>
      <dgm:spPr/>
      <dgm:t>
        <a:bodyPr/>
        <a:lstStyle/>
        <a:p>
          <a:endParaRPr lang="en-US"/>
        </a:p>
      </dgm:t>
    </dgm:pt>
    <dgm:pt modelId="{4D21779E-49C0-4DA5-9698-C5879728CD01}">
      <dgm:prSet/>
      <dgm:spPr/>
      <dgm:t>
        <a:bodyPr/>
        <a:lstStyle/>
        <a:p>
          <a:r>
            <a:rPr lang="en-US" dirty="0"/>
            <a:t>In a second May 2021 order, EPA invoked its § 303 authority to suspend operations at a U.S. Virgin Islands refinery that had experienced several incidents resulting in air pollution and oil releases. In addition to suspending operations, the order required the operator to arrange independent third-party audits to review the operator’s </a:t>
          </a:r>
        </a:p>
      </dgm:t>
    </dgm:pt>
    <dgm:pt modelId="{6DA74069-4145-4102-99CA-9A0797009A2A}" type="parTrans" cxnId="{0AA97548-96E4-4F67-9CE6-BE33CCB8F8AB}">
      <dgm:prSet/>
      <dgm:spPr/>
      <dgm:t>
        <a:bodyPr/>
        <a:lstStyle/>
        <a:p>
          <a:endParaRPr lang="en-US"/>
        </a:p>
      </dgm:t>
    </dgm:pt>
    <dgm:pt modelId="{061D03F1-BBE0-47AB-B52D-4C06206ADAD6}" type="sibTrans" cxnId="{0AA97548-96E4-4F67-9CE6-BE33CCB8F8AB}">
      <dgm:prSet/>
      <dgm:spPr/>
      <dgm:t>
        <a:bodyPr/>
        <a:lstStyle/>
        <a:p>
          <a:endParaRPr lang="en-US"/>
        </a:p>
      </dgm:t>
    </dgm:pt>
    <dgm:pt modelId="{D8F19564-809B-4682-A5FA-058FCD9BE67B}">
      <dgm:prSet/>
      <dgm:spPr/>
      <dgm:t>
        <a:bodyPr/>
        <a:lstStyle/>
        <a:p>
          <a:r>
            <a:rPr lang="en-US" dirty="0"/>
            <a:t>In May 2021, EPA issued a § 303 order to reduce </a:t>
          </a:r>
          <a:r>
            <a:rPr lang="en-US" dirty="0">
              <a:ea typeface="Times New Roman" panose="02020603050405020304" pitchFamily="18" charset="0"/>
            </a:rPr>
            <a:t>emissions of hydrogen sulfide from a pulp and paper mill in South Carolina. </a:t>
          </a:r>
          <a:r>
            <a:rPr lang="en-US" dirty="0"/>
            <a:t>The order required the operator to </a:t>
          </a:r>
        </a:p>
      </dgm:t>
    </dgm:pt>
    <dgm:pt modelId="{4C9E028F-37F7-4954-81D1-E71679D7DA36}" type="parTrans" cxnId="{6F33684D-E8F7-4231-920A-30E86023154E}">
      <dgm:prSet/>
      <dgm:spPr/>
      <dgm:t>
        <a:bodyPr/>
        <a:lstStyle/>
        <a:p>
          <a:endParaRPr lang="en-US"/>
        </a:p>
      </dgm:t>
    </dgm:pt>
    <dgm:pt modelId="{4170B736-CE82-4B3C-A2E6-02B8D9DB1E7D}" type="sibTrans" cxnId="{6F33684D-E8F7-4231-920A-30E86023154E}">
      <dgm:prSet/>
      <dgm:spPr/>
      <dgm:t>
        <a:bodyPr/>
        <a:lstStyle/>
        <a:p>
          <a:endParaRPr lang="en-US"/>
        </a:p>
      </dgm:t>
    </dgm:pt>
    <dgm:pt modelId="{174B1C34-B57F-43DD-BB7F-A3A20DB6638F}">
      <dgm:prSet/>
      <dgm:spPr/>
      <dgm:t>
        <a:bodyPr/>
        <a:lstStyle/>
        <a:p>
          <a:r>
            <a:rPr lang="en-US" dirty="0" err="1"/>
            <a:t>EHS</a:t>
          </a:r>
          <a:r>
            <a:rPr lang="en-US" dirty="0"/>
            <a:t> program staffing; </a:t>
          </a:r>
        </a:p>
      </dgm:t>
    </dgm:pt>
    <dgm:pt modelId="{19AEFDBE-EF75-4270-84D6-26F341E31051}" type="parTrans" cxnId="{B2A83EF8-FD61-421D-B73F-50F94F0B6184}">
      <dgm:prSet/>
      <dgm:spPr/>
      <dgm:t>
        <a:bodyPr/>
        <a:lstStyle/>
        <a:p>
          <a:endParaRPr lang="en-US"/>
        </a:p>
      </dgm:t>
    </dgm:pt>
    <dgm:pt modelId="{0B935516-02E4-4338-8AE0-31E68E90253E}" type="sibTrans" cxnId="{B2A83EF8-FD61-421D-B73F-50F94F0B6184}">
      <dgm:prSet/>
      <dgm:spPr/>
      <dgm:t>
        <a:bodyPr/>
        <a:lstStyle/>
        <a:p>
          <a:endParaRPr lang="en-US"/>
        </a:p>
      </dgm:t>
    </dgm:pt>
    <dgm:pt modelId="{8EC52DDA-C0E8-4F2A-95BB-843FA521C17D}">
      <dgm:prSet/>
      <dgm:spPr/>
      <dgm:t>
        <a:bodyPr/>
        <a:lstStyle/>
        <a:p>
          <a:r>
            <a:rPr lang="en-US" dirty="0"/>
            <a:t>CAA compliance; and </a:t>
          </a:r>
        </a:p>
      </dgm:t>
    </dgm:pt>
    <dgm:pt modelId="{7828AE15-454B-4F00-AE22-F7216A799BE1}" type="parTrans" cxnId="{FC0D977F-A0D8-4516-82B0-1E47BDA44574}">
      <dgm:prSet/>
      <dgm:spPr/>
      <dgm:t>
        <a:bodyPr/>
        <a:lstStyle/>
        <a:p>
          <a:endParaRPr lang="en-US"/>
        </a:p>
      </dgm:t>
    </dgm:pt>
    <dgm:pt modelId="{24756351-0DBD-4F18-A11E-69B61A9ED220}" type="sibTrans" cxnId="{FC0D977F-A0D8-4516-82B0-1E47BDA44574}">
      <dgm:prSet/>
      <dgm:spPr/>
      <dgm:t>
        <a:bodyPr/>
        <a:lstStyle/>
        <a:p>
          <a:endParaRPr lang="en-US"/>
        </a:p>
      </dgm:t>
    </dgm:pt>
    <dgm:pt modelId="{EFA475B3-3767-436C-A7B8-49334AEFC3AB}">
      <dgm:prSet/>
      <dgm:spPr/>
      <dgm:t>
        <a:bodyPr/>
        <a:lstStyle/>
        <a:p>
          <a:r>
            <a:rPr lang="en-US" dirty="0"/>
            <a:t>process area equipment</a:t>
          </a:r>
        </a:p>
      </dgm:t>
    </dgm:pt>
    <dgm:pt modelId="{5995B646-1877-4557-9547-8753EAE2C77D}" type="parTrans" cxnId="{217B1416-AB9E-4014-B337-A00AFDCDCC86}">
      <dgm:prSet/>
      <dgm:spPr/>
      <dgm:t>
        <a:bodyPr/>
        <a:lstStyle/>
        <a:p>
          <a:endParaRPr lang="en-US"/>
        </a:p>
      </dgm:t>
    </dgm:pt>
    <dgm:pt modelId="{5402C1A4-B690-48D3-B39E-3A539F9F4037}" type="sibTrans" cxnId="{217B1416-AB9E-4014-B337-A00AFDCDCC86}">
      <dgm:prSet/>
      <dgm:spPr/>
      <dgm:t>
        <a:bodyPr/>
        <a:lstStyle/>
        <a:p>
          <a:endParaRPr lang="en-US"/>
        </a:p>
      </dgm:t>
    </dgm:pt>
    <dgm:pt modelId="{9946D464-312F-4E5B-AE61-1850426AC27F}">
      <dgm:prSet/>
      <dgm:spPr/>
      <dgm:t>
        <a:bodyPr/>
        <a:lstStyle/>
        <a:p>
          <a:r>
            <a:rPr lang="en-US" dirty="0"/>
            <a:t>establish emission limits (measured as average concentrations at the facility </a:t>
          </a:r>
          <a:r>
            <a:rPr lang="en-US" dirty="0" err="1"/>
            <a:t>fenceline</a:t>
          </a:r>
          <a:r>
            <a:rPr lang="en-US" dirty="0"/>
            <a:t>);</a:t>
          </a:r>
        </a:p>
      </dgm:t>
    </dgm:pt>
    <dgm:pt modelId="{6286906F-3234-4A6E-9D2B-46636EC93D70}" type="parTrans" cxnId="{56A472D3-5907-4288-9B0C-8EC46EB57A0B}">
      <dgm:prSet/>
      <dgm:spPr/>
      <dgm:t>
        <a:bodyPr/>
        <a:lstStyle/>
        <a:p>
          <a:endParaRPr lang="en-US"/>
        </a:p>
      </dgm:t>
    </dgm:pt>
    <dgm:pt modelId="{125CEAD7-A57E-4F9E-A6C8-2E3E27A14589}" type="sibTrans" cxnId="{56A472D3-5907-4288-9B0C-8EC46EB57A0B}">
      <dgm:prSet/>
      <dgm:spPr/>
      <dgm:t>
        <a:bodyPr/>
        <a:lstStyle/>
        <a:p>
          <a:endParaRPr lang="en-US"/>
        </a:p>
      </dgm:t>
    </dgm:pt>
    <dgm:pt modelId="{832C220F-144C-40F7-8C69-118C02D8DCB3}">
      <dgm:prSet/>
      <dgm:spPr/>
      <dgm:t>
        <a:bodyPr/>
        <a:lstStyle/>
        <a:p>
          <a:r>
            <a:rPr lang="en-US"/>
            <a:t>develop and implement a remedial plan; and </a:t>
          </a:r>
          <a:endParaRPr lang="en-US" dirty="0"/>
        </a:p>
      </dgm:t>
    </dgm:pt>
    <dgm:pt modelId="{6BFEFD8F-B14E-43DC-B636-C4EE543B1F63}" type="parTrans" cxnId="{5840A96D-57E9-498A-A8B2-9D7B00793D9C}">
      <dgm:prSet/>
      <dgm:spPr/>
      <dgm:t>
        <a:bodyPr/>
        <a:lstStyle/>
        <a:p>
          <a:endParaRPr lang="en-US"/>
        </a:p>
      </dgm:t>
    </dgm:pt>
    <dgm:pt modelId="{387F4377-5170-4C52-B179-7B302FEF6510}" type="sibTrans" cxnId="{5840A96D-57E9-498A-A8B2-9D7B00793D9C}">
      <dgm:prSet/>
      <dgm:spPr/>
      <dgm:t>
        <a:bodyPr/>
        <a:lstStyle/>
        <a:p>
          <a:endParaRPr lang="en-US"/>
        </a:p>
      </dgm:t>
    </dgm:pt>
    <dgm:pt modelId="{2843989F-C383-4C35-9CF3-B620C6B1FA75}">
      <dgm:prSet/>
      <dgm:spPr/>
      <dgm:t>
        <a:bodyPr/>
        <a:lstStyle/>
        <a:p>
          <a:r>
            <a:rPr lang="en-US" dirty="0"/>
            <a:t>install and operate three </a:t>
          </a:r>
          <a:r>
            <a:rPr lang="en-US" dirty="0" err="1"/>
            <a:t>fenceline</a:t>
          </a:r>
          <a:r>
            <a:rPr lang="en-US" dirty="0"/>
            <a:t> monitors, in addition to daily data reporting</a:t>
          </a:r>
        </a:p>
      </dgm:t>
    </dgm:pt>
    <dgm:pt modelId="{1906FDA3-E1D3-450A-9712-E942452E9A88}" type="parTrans" cxnId="{9BA4C9E8-A3E4-491E-BFA2-68CD9E2288DC}">
      <dgm:prSet/>
      <dgm:spPr/>
      <dgm:t>
        <a:bodyPr/>
        <a:lstStyle/>
        <a:p>
          <a:endParaRPr lang="en-US"/>
        </a:p>
      </dgm:t>
    </dgm:pt>
    <dgm:pt modelId="{FAB35C0F-99A1-4864-B428-62F238DA60AA}" type="sibTrans" cxnId="{9BA4C9E8-A3E4-491E-BFA2-68CD9E2288DC}">
      <dgm:prSet/>
      <dgm:spPr/>
      <dgm:t>
        <a:bodyPr/>
        <a:lstStyle/>
        <a:p>
          <a:endParaRPr lang="en-US"/>
        </a:p>
      </dgm:t>
    </dgm:pt>
    <dgm:pt modelId="{A7AC9ED6-D305-40FD-AECE-4664F4DD0817}" type="pres">
      <dgm:prSet presAssocID="{02A45B1C-BE66-4282-B493-1CFB1252907C}" presName="linear" presStyleCnt="0">
        <dgm:presLayoutVars>
          <dgm:dir/>
          <dgm:animLvl val="lvl"/>
          <dgm:resizeHandles val="exact"/>
        </dgm:presLayoutVars>
      </dgm:prSet>
      <dgm:spPr/>
    </dgm:pt>
    <dgm:pt modelId="{7058FC73-FE59-4D71-9CFD-561C5F95C7B8}" type="pres">
      <dgm:prSet presAssocID="{9A327E11-725B-4BAE-A36B-6A80254A6B2C}" presName="parentLin" presStyleCnt="0"/>
      <dgm:spPr/>
    </dgm:pt>
    <dgm:pt modelId="{FADCDBDB-E00D-47E3-A40E-48E1A023D810}" type="pres">
      <dgm:prSet presAssocID="{9A327E11-725B-4BAE-A36B-6A80254A6B2C}" presName="parentLeftMargin" presStyleLbl="node1" presStyleIdx="0" presStyleCnt="3"/>
      <dgm:spPr/>
    </dgm:pt>
    <dgm:pt modelId="{719F743A-BBA9-4065-A87E-9F6635168681}" type="pres">
      <dgm:prSet presAssocID="{9A327E11-725B-4BAE-A36B-6A80254A6B2C}" presName="parentText" presStyleLbl="node1" presStyleIdx="0" presStyleCnt="3" custScaleY="121652">
        <dgm:presLayoutVars>
          <dgm:chMax val="0"/>
          <dgm:bulletEnabled val="1"/>
        </dgm:presLayoutVars>
      </dgm:prSet>
      <dgm:spPr/>
    </dgm:pt>
    <dgm:pt modelId="{60E5A471-D083-4662-8630-CA9F50CFCB5E}" type="pres">
      <dgm:prSet presAssocID="{9A327E11-725B-4BAE-A36B-6A80254A6B2C}" presName="negativeSpace" presStyleCnt="0"/>
      <dgm:spPr/>
    </dgm:pt>
    <dgm:pt modelId="{C0493CFE-31BB-4A8C-9D6E-EFFE3C4F02F3}" type="pres">
      <dgm:prSet presAssocID="{9A327E11-725B-4BAE-A36B-6A80254A6B2C}" presName="childText" presStyleLbl="conFgAcc1" presStyleIdx="0" presStyleCnt="3">
        <dgm:presLayoutVars>
          <dgm:bulletEnabled val="1"/>
        </dgm:presLayoutVars>
      </dgm:prSet>
      <dgm:spPr/>
    </dgm:pt>
    <dgm:pt modelId="{D8259747-9FA7-45F7-B63C-B51414D55C80}" type="pres">
      <dgm:prSet presAssocID="{306795D2-C69C-4AF6-B5EA-5967E0294F43}" presName="spaceBetweenRectangles" presStyleCnt="0"/>
      <dgm:spPr/>
    </dgm:pt>
    <dgm:pt modelId="{A7C3FCAD-2E63-4DB2-984E-048D62C20DF5}" type="pres">
      <dgm:prSet presAssocID="{71300398-2651-4418-841F-DFEF853E1F29}" presName="parentLin" presStyleCnt="0"/>
      <dgm:spPr/>
    </dgm:pt>
    <dgm:pt modelId="{5DAD1CBA-B948-43CC-8409-5DDA9E38F097}" type="pres">
      <dgm:prSet presAssocID="{71300398-2651-4418-841F-DFEF853E1F29}" presName="parentLeftMargin" presStyleLbl="node1" presStyleIdx="0" presStyleCnt="3"/>
      <dgm:spPr/>
    </dgm:pt>
    <dgm:pt modelId="{FD8DE292-FB35-4DB9-9609-04C21A0E3A1A}" type="pres">
      <dgm:prSet presAssocID="{71300398-2651-4418-841F-DFEF853E1F29}" presName="parentText" presStyleLbl="node1" presStyleIdx="1" presStyleCnt="3">
        <dgm:presLayoutVars>
          <dgm:chMax val="0"/>
          <dgm:bulletEnabled val="1"/>
        </dgm:presLayoutVars>
      </dgm:prSet>
      <dgm:spPr/>
    </dgm:pt>
    <dgm:pt modelId="{8805BEAD-5644-4B93-A381-16103F9C578F}" type="pres">
      <dgm:prSet presAssocID="{71300398-2651-4418-841F-DFEF853E1F29}" presName="negativeSpace" presStyleCnt="0"/>
      <dgm:spPr/>
    </dgm:pt>
    <dgm:pt modelId="{0FD05B2E-8E2C-4789-AC76-1E6961509A56}" type="pres">
      <dgm:prSet presAssocID="{71300398-2651-4418-841F-DFEF853E1F29}" presName="childText" presStyleLbl="conFgAcc1" presStyleIdx="1" presStyleCnt="3">
        <dgm:presLayoutVars>
          <dgm:bulletEnabled val="1"/>
        </dgm:presLayoutVars>
      </dgm:prSet>
      <dgm:spPr/>
    </dgm:pt>
    <dgm:pt modelId="{C42191E8-5638-4495-A571-E30AD9EA8B36}" type="pres">
      <dgm:prSet presAssocID="{8240150E-ACB6-4C81-AE9E-860F45169A95}" presName="spaceBetweenRectangles" presStyleCnt="0"/>
      <dgm:spPr/>
    </dgm:pt>
    <dgm:pt modelId="{45C15FB7-7DBB-42AD-95FC-5C781EFEF17C}" type="pres">
      <dgm:prSet presAssocID="{B380B499-C6FD-424E-BEE0-663AA808FBDD}" presName="parentLin" presStyleCnt="0"/>
      <dgm:spPr/>
    </dgm:pt>
    <dgm:pt modelId="{E99197ED-0F86-47D3-8FD1-3BF2B3278972}" type="pres">
      <dgm:prSet presAssocID="{B380B499-C6FD-424E-BEE0-663AA808FBDD}" presName="parentLeftMargin" presStyleLbl="node1" presStyleIdx="1" presStyleCnt="3"/>
      <dgm:spPr/>
    </dgm:pt>
    <dgm:pt modelId="{C3A065C1-968F-40C7-A571-788D3B5D1EB3}" type="pres">
      <dgm:prSet presAssocID="{B380B499-C6FD-424E-BEE0-663AA808FBDD}" presName="parentText" presStyleLbl="node1" presStyleIdx="2" presStyleCnt="3">
        <dgm:presLayoutVars>
          <dgm:chMax val="0"/>
          <dgm:bulletEnabled val="1"/>
        </dgm:presLayoutVars>
      </dgm:prSet>
      <dgm:spPr/>
    </dgm:pt>
    <dgm:pt modelId="{1B5FF4E8-6E49-415A-A042-869607911A0E}" type="pres">
      <dgm:prSet presAssocID="{B380B499-C6FD-424E-BEE0-663AA808FBDD}" presName="negativeSpace" presStyleCnt="0"/>
      <dgm:spPr/>
    </dgm:pt>
    <dgm:pt modelId="{D2252714-9E7A-46B1-8774-BDBB2E4964B4}" type="pres">
      <dgm:prSet presAssocID="{B380B499-C6FD-424E-BEE0-663AA808FBDD}" presName="childText" presStyleLbl="conFgAcc1" presStyleIdx="2" presStyleCnt="3">
        <dgm:presLayoutVars>
          <dgm:bulletEnabled val="1"/>
        </dgm:presLayoutVars>
      </dgm:prSet>
      <dgm:spPr/>
    </dgm:pt>
  </dgm:ptLst>
  <dgm:cxnLst>
    <dgm:cxn modelId="{217B1416-AB9E-4014-B337-A00AFDCDCC86}" srcId="{4D21779E-49C0-4DA5-9698-C5879728CD01}" destId="{EFA475B3-3767-436C-A7B8-49334AEFC3AB}" srcOrd="2" destOrd="0" parTransId="{5995B646-1877-4557-9547-8753EAE2C77D}" sibTransId="{5402C1A4-B690-48D3-B39E-3A539F9F4037}"/>
    <dgm:cxn modelId="{DE52E51F-C083-4E62-8D69-D61B75AC3460}" type="presOf" srcId="{9A327E11-725B-4BAE-A36B-6A80254A6B2C}" destId="{FADCDBDB-E00D-47E3-A40E-48E1A023D810}" srcOrd="0" destOrd="0" presId="urn:microsoft.com/office/officeart/2005/8/layout/list1"/>
    <dgm:cxn modelId="{6574F326-5C63-4094-BE3F-19917FCBE512}" type="presOf" srcId="{B380B499-C6FD-424E-BEE0-663AA808FBDD}" destId="{E99197ED-0F86-47D3-8FD1-3BF2B3278972}" srcOrd="0" destOrd="0" presId="urn:microsoft.com/office/officeart/2005/8/layout/list1"/>
    <dgm:cxn modelId="{C3D7702D-CA23-4016-9B0A-DAB9979E63A3}" type="presOf" srcId="{D8F19564-809B-4682-A5FA-058FCD9BE67B}" destId="{0FD05B2E-8E2C-4789-AC76-1E6961509A56}" srcOrd="0" destOrd="0" presId="urn:microsoft.com/office/officeart/2005/8/layout/list1"/>
    <dgm:cxn modelId="{5933AF39-9B25-40F0-A221-B7CC3F325F1D}" srcId="{02A45B1C-BE66-4282-B493-1CFB1252907C}" destId="{71300398-2651-4418-841F-DFEF853E1F29}" srcOrd="1" destOrd="0" parTransId="{E0A639C9-11CD-4DA7-94AD-B7714BD6F9C8}" sibTransId="{8240150E-ACB6-4C81-AE9E-860F45169A95}"/>
    <dgm:cxn modelId="{72A2613C-0DEF-4C63-8154-F700007E9ECD}" type="presOf" srcId="{8EC52DDA-C0E8-4F2A-95BB-843FA521C17D}" destId="{D2252714-9E7A-46B1-8774-BDBB2E4964B4}" srcOrd="0" destOrd="2" presId="urn:microsoft.com/office/officeart/2005/8/layout/list1"/>
    <dgm:cxn modelId="{3ECE8D3D-C856-4DDC-A811-96936E40F366}" srcId="{9A327E11-725B-4BAE-A36B-6A80254A6B2C}" destId="{C0163E13-C9F3-456C-90F3-DCC4E1BAA864}" srcOrd="0" destOrd="0" parTransId="{4918493B-BAE2-4E6A-AE9F-EE3DFFC2C229}" sibTransId="{47C26D67-DA7E-44C2-B0EA-B595FA34D252}"/>
    <dgm:cxn modelId="{93CCB65F-3D27-4758-B60F-9348B44DF244}" srcId="{02A45B1C-BE66-4282-B493-1CFB1252907C}" destId="{B380B499-C6FD-424E-BEE0-663AA808FBDD}" srcOrd="2" destOrd="0" parTransId="{5235D560-D81F-4FBD-9C6F-3AAB6108B7BF}" sibTransId="{5A3DA90A-E3DB-43CA-A25F-1493C73543C9}"/>
    <dgm:cxn modelId="{8C2D0263-4C34-4131-BC50-4C1C96CFF2D4}" type="presOf" srcId="{02A45B1C-BE66-4282-B493-1CFB1252907C}" destId="{A7AC9ED6-D305-40FD-AECE-4664F4DD0817}" srcOrd="0" destOrd="0" presId="urn:microsoft.com/office/officeart/2005/8/layout/list1"/>
    <dgm:cxn modelId="{0AA97548-96E4-4F67-9CE6-BE33CCB8F8AB}" srcId="{B380B499-C6FD-424E-BEE0-663AA808FBDD}" destId="{4D21779E-49C0-4DA5-9698-C5879728CD01}" srcOrd="0" destOrd="0" parTransId="{6DA74069-4145-4102-99CA-9A0797009A2A}" sibTransId="{061D03F1-BBE0-47AB-B52D-4C06206ADAD6}"/>
    <dgm:cxn modelId="{6F33684D-E8F7-4231-920A-30E86023154E}" srcId="{71300398-2651-4418-841F-DFEF853E1F29}" destId="{D8F19564-809B-4682-A5FA-058FCD9BE67B}" srcOrd="0" destOrd="0" parTransId="{4C9E028F-37F7-4954-81D1-E71679D7DA36}" sibTransId="{4170B736-CE82-4B3C-A2E6-02B8D9DB1E7D}"/>
    <dgm:cxn modelId="{5840A96D-57E9-498A-A8B2-9D7B00793D9C}" srcId="{D8F19564-809B-4682-A5FA-058FCD9BE67B}" destId="{832C220F-144C-40F7-8C69-118C02D8DCB3}" srcOrd="1" destOrd="0" parTransId="{6BFEFD8F-B14E-43DC-B636-C4EE543B1F63}" sibTransId="{387F4377-5170-4C52-B179-7B302FEF6510}"/>
    <dgm:cxn modelId="{380CE47B-69C4-4982-A7DD-AA34C06DCEA6}" type="presOf" srcId="{4D21779E-49C0-4DA5-9698-C5879728CD01}" destId="{D2252714-9E7A-46B1-8774-BDBB2E4964B4}" srcOrd="0" destOrd="0" presId="urn:microsoft.com/office/officeart/2005/8/layout/list1"/>
    <dgm:cxn modelId="{FC0D977F-A0D8-4516-82B0-1E47BDA44574}" srcId="{4D21779E-49C0-4DA5-9698-C5879728CD01}" destId="{8EC52DDA-C0E8-4F2A-95BB-843FA521C17D}" srcOrd="1" destOrd="0" parTransId="{7828AE15-454B-4F00-AE22-F7216A799BE1}" sibTransId="{24756351-0DBD-4F18-A11E-69B61A9ED220}"/>
    <dgm:cxn modelId="{F3A9948C-D2BD-41A0-B28D-DD974A7508FB}" type="presOf" srcId="{2843989F-C383-4C35-9CF3-B620C6B1FA75}" destId="{0FD05B2E-8E2C-4789-AC76-1E6961509A56}" srcOrd="0" destOrd="3" presId="urn:microsoft.com/office/officeart/2005/8/layout/list1"/>
    <dgm:cxn modelId="{CC2A0AAD-A78A-4A1A-A31F-C9D0FEDBC040}" type="presOf" srcId="{174B1C34-B57F-43DD-BB7F-A3A20DB6638F}" destId="{D2252714-9E7A-46B1-8774-BDBB2E4964B4}" srcOrd="0" destOrd="1" presId="urn:microsoft.com/office/officeart/2005/8/layout/list1"/>
    <dgm:cxn modelId="{135225AF-2F2F-4ED5-B7D5-86DB364855A4}" type="presOf" srcId="{71300398-2651-4418-841F-DFEF853E1F29}" destId="{FD8DE292-FB35-4DB9-9609-04C21A0E3A1A}" srcOrd="1" destOrd="0" presId="urn:microsoft.com/office/officeart/2005/8/layout/list1"/>
    <dgm:cxn modelId="{9216F2B2-F5A6-4D8A-AB6B-00F8C537972D}" type="presOf" srcId="{71300398-2651-4418-841F-DFEF853E1F29}" destId="{5DAD1CBA-B948-43CC-8409-5DDA9E38F097}" srcOrd="0" destOrd="0" presId="urn:microsoft.com/office/officeart/2005/8/layout/list1"/>
    <dgm:cxn modelId="{964999B6-B7D3-4F7C-B422-857F7FD7C57D}" type="presOf" srcId="{832C220F-144C-40F7-8C69-118C02D8DCB3}" destId="{0FD05B2E-8E2C-4789-AC76-1E6961509A56}" srcOrd="0" destOrd="2" presId="urn:microsoft.com/office/officeart/2005/8/layout/list1"/>
    <dgm:cxn modelId="{8BD11FB7-6DF9-4736-9F0F-88D1F27E5E9C}" srcId="{02A45B1C-BE66-4282-B493-1CFB1252907C}" destId="{9A327E11-725B-4BAE-A36B-6A80254A6B2C}" srcOrd="0" destOrd="0" parTransId="{2D0825D6-FCE6-4AE9-9321-EFDB62132577}" sibTransId="{306795D2-C69C-4AF6-B5EA-5967E0294F43}"/>
    <dgm:cxn modelId="{ED1D9CB8-08BE-4483-AEA6-D1DB606A8169}" type="presOf" srcId="{B380B499-C6FD-424E-BEE0-663AA808FBDD}" destId="{C3A065C1-968F-40C7-A571-788D3B5D1EB3}" srcOrd="1" destOrd="0" presId="urn:microsoft.com/office/officeart/2005/8/layout/list1"/>
    <dgm:cxn modelId="{11210EBA-9A6A-4AC2-95AD-071E4B0F772B}" type="presOf" srcId="{9946D464-312F-4E5B-AE61-1850426AC27F}" destId="{0FD05B2E-8E2C-4789-AC76-1E6961509A56}" srcOrd="0" destOrd="1" presId="urn:microsoft.com/office/officeart/2005/8/layout/list1"/>
    <dgm:cxn modelId="{19B55FBF-D001-497F-841C-BCAA0B25A040}" type="presOf" srcId="{C0163E13-C9F3-456C-90F3-DCC4E1BAA864}" destId="{C0493CFE-31BB-4A8C-9D6E-EFFE3C4F02F3}" srcOrd="0" destOrd="0" presId="urn:microsoft.com/office/officeart/2005/8/layout/list1"/>
    <dgm:cxn modelId="{56A472D3-5907-4288-9B0C-8EC46EB57A0B}" srcId="{D8F19564-809B-4682-A5FA-058FCD9BE67B}" destId="{9946D464-312F-4E5B-AE61-1850426AC27F}" srcOrd="0" destOrd="0" parTransId="{6286906F-3234-4A6E-9D2B-46636EC93D70}" sibTransId="{125CEAD7-A57E-4F9E-A6C8-2E3E27A14589}"/>
    <dgm:cxn modelId="{C319B7D3-6730-4B1B-88EE-EC13E06633FA}" type="presOf" srcId="{EFA475B3-3767-436C-A7B8-49334AEFC3AB}" destId="{D2252714-9E7A-46B1-8774-BDBB2E4964B4}" srcOrd="0" destOrd="3" presId="urn:microsoft.com/office/officeart/2005/8/layout/list1"/>
    <dgm:cxn modelId="{9BA4C9E8-A3E4-491E-BFA2-68CD9E2288DC}" srcId="{D8F19564-809B-4682-A5FA-058FCD9BE67B}" destId="{2843989F-C383-4C35-9CF3-B620C6B1FA75}" srcOrd="2" destOrd="0" parTransId="{1906FDA3-E1D3-450A-9712-E942452E9A88}" sibTransId="{FAB35C0F-99A1-4864-B428-62F238DA60AA}"/>
    <dgm:cxn modelId="{80EAABF4-B859-4E1E-9A37-0FC0E5333A5E}" type="presOf" srcId="{9A327E11-725B-4BAE-A36B-6A80254A6B2C}" destId="{719F743A-BBA9-4065-A87E-9F6635168681}" srcOrd="1" destOrd="0" presId="urn:microsoft.com/office/officeart/2005/8/layout/list1"/>
    <dgm:cxn modelId="{B2A83EF8-FD61-421D-B73F-50F94F0B6184}" srcId="{4D21779E-49C0-4DA5-9698-C5879728CD01}" destId="{174B1C34-B57F-43DD-BB7F-A3A20DB6638F}" srcOrd="0" destOrd="0" parTransId="{19AEFDBE-EF75-4270-84D6-26F341E31051}" sibTransId="{0B935516-02E4-4338-8AE0-31E68E90253E}"/>
    <dgm:cxn modelId="{329AE69B-70AB-4C2F-ACE1-6AE16721875A}" type="presParOf" srcId="{A7AC9ED6-D305-40FD-AECE-4664F4DD0817}" destId="{7058FC73-FE59-4D71-9CFD-561C5F95C7B8}" srcOrd="0" destOrd="0" presId="urn:microsoft.com/office/officeart/2005/8/layout/list1"/>
    <dgm:cxn modelId="{622EAC38-A14A-4C71-9232-64B0F2A21757}" type="presParOf" srcId="{7058FC73-FE59-4D71-9CFD-561C5F95C7B8}" destId="{FADCDBDB-E00D-47E3-A40E-48E1A023D810}" srcOrd="0" destOrd="0" presId="urn:microsoft.com/office/officeart/2005/8/layout/list1"/>
    <dgm:cxn modelId="{36DE7BC2-E164-450C-B81E-D7E4213335A9}" type="presParOf" srcId="{7058FC73-FE59-4D71-9CFD-561C5F95C7B8}" destId="{719F743A-BBA9-4065-A87E-9F6635168681}" srcOrd="1" destOrd="0" presId="urn:microsoft.com/office/officeart/2005/8/layout/list1"/>
    <dgm:cxn modelId="{9D69E1CD-BA55-4DC7-A5BE-FE6D2D5212E4}" type="presParOf" srcId="{A7AC9ED6-D305-40FD-AECE-4664F4DD0817}" destId="{60E5A471-D083-4662-8630-CA9F50CFCB5E}" srcOrd="1" destOrd="0" presId="urn:microsoft.com/office/officeart/2005/8/layout/list1"/>
    <dgm:cxn modelId="{DBA34E88-2657-4E4B-86E0-233B272FF42F}" type="presParOf" srcId="{A7AC9ED6-D305-40FD-AECE-4664F4DD0817}" destId="{C0493CFE-31BB-4A8C-9D6E-EFFE3C4F02F3}" srcOrd="2" destOrd="0" presId="urn:microsoft.com/office/officeart/2005/8/layout/list1"/>
    <dgm:cxn modelId="{752CECF5-6DF0-45F4-8543-E58F3F831AA2}" type="presParOf" srcId="{A7AC9ED6-D305-40FD-AECE-4664F4DD0817}" destId="{D8259747-9FA7-45F7-B63C-B51414D55C80}" srcOrd="3" destOrd="0" presId="urn:microsoft.com/office/officeart/2005/8/layout/list1"/>
    <dgm:cxn modelId="{B16700E1-1D9A-4FB0-ABE9-B557B367DBFE}" type="presParOf" srcId="{A7AC9ED6-D305-40FD-AECE-4664F4DD0817}" destId="{A7C3FCAD-2E63-4DB2-984E-048D62C20DF5}" srcOrd="4" destOrd="0" presId="urn:microsoft.com/office/officeart/2005/8/layout/list1"/>
    <dgm:cxn modelId="{DBAEE156-B868-4F7A-A624-A80DEDDEA43E}" type="presParOf" srcId="{A7C3FCAD-2E63-4DB2-984E-048D62C20DF5}" destId="{5DAD1CBA-B948-43CC-8409-5DDA9E38F097}" srcOrd="0" destOrd="0" presId="urn:microsoft.com/office/officeart/2005/8/layout/list1"/>
    <dgm:cxn modelId="{14BA7996-7C29-4F03-879C-93DB64AD8FB5}" type="presParOf" srcId="{A7C3FCAD-2E63-4DB2-984E-048D62C20DF5}" destId="{FD8DE292-FB35-4DB9-9609-04C21A0E3A1A}" srcOrd="1" destOrd="0" presId="urn:microsoft.com/office/officeart/2005/8/layout/list1"/>
    <dgm:cxn modelId="{075874A9-30F8-4D8A-9F77-2243A2E69444}" type="presParOf" srcId="{A7AC9ED6-D305-40FD-AECE-4664F4DD0817}" destId="{8805BEAD-5644-4B93-A381-16103F9C578F}" srcOrd="5" destOrd="0" presId="urn:microsoft.com/office/officeart/2005/8/layout/list1"/>
    <dgm:cxn modelId="{95A633BA-7F03-4250-941E-B8D612DEA894}" type="presParOf" srcId="{A7AC9ED6-D305-40FD-AECE-4664F4DD0817}" destId="{0FD05B2E-8E2C-4789-AC76-1E6961509A56}" srcOrd="6" destOrd="0" presId="urn:microsoft.com/office/officeart/2005/8/layout/list1"/>
    <dgm:cxn modelId="{DDDA0D67-8262-415B-BE3F-37A5255FECEC}" type="presParOf" srcId="{A7AC9ED6-D305-40FD-AECE-4664F4DD0817}" destId="{C42191E8-5638-4495-A571-E30AD9EA8B36}" srcOrd="7" destOrd="0" presId="urn:microsoft.com/office/officeart/2005/8/layout/list1"/>
    <dgm:cxn modelId="{BADF728F-A391-4B12-9F30-1D55F67E2E08}" type="presParOf" srcId="{A7AC9ED6-D305-40FD-AECE-4664F4DD0817}" destId="{45C15FB7-7DBB-42AD-95FC-5C781EFEF17C}" srcOrd="8" destOrd="0" presId="urn:microsoft.com/office/officeart/2005/8/layout/list1"/>
    <dgm:cxn modelId="{6456A761-0DD6-45F0-8ACD-55307CC1866A}" type="presParOf" srcId="{45C15FB7-7DBB-42AD-95FC-5C781EFEF17C}" destId="{E99197ED-0F86-47D3-8FD1-3BF2B3278972}" srcOrd="0" destOrd="0" presId="urn:microsoft.com/office/officeart/2005/8/layout/list1"/>
    <dgm:cxn modelId="{D80A4E1A-0C77-4C85-B601-4E3B293D639A}" type="presParOf" srcId="{45C15FB7-7DBB-42AD-95FC-5C781EFEF17C}" destId="{C3A065C1-968F-40C7-A571-788D3B5D1EB3}" srcOrd="1" destOrd="0" presId="urn:microsoft.com/office/officeart/2005/8/layout/list1"/>
    <dgm:cxn modelId="{2AEE4E3D-759A-44C7-AE70-776F17B5CE86}" type="presParOf" srcId="{A7AC9ED6-D305-40FD-AECE-4664F4DD0817}" destId="{1B5FF4E8-6E49-415A-A042-869607911A0E}" srcOrd="9" destOrd="0" presId="urn:microsoft.com/office/officeart/2005/8/layout/list1"/>
    <dgm:cxn modelId="{D368071F-27B7-400B-8E85-19AECDC6743B}" type="presParOf" srcId="{A7AC9ED6-D305-40FD-AECE-4664F4DD0817}" destId="{D2252714-9E7A-46B1-8774-BDBB2E4964B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2F76B-DAC0-4356-8C44-810593A58989}">
      <dsp:nvSpPr>
        <dsp:cNvPr id="0" name=""/>
        <dsp:cNvSpPr/>
      </dsp:nvSpPr>
      <dsp:spPr>
        <a:xfrm>
          <a:off x="0" y="333622"/>
          <a:ext cx="10969513" cy="2211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374904" rIns="851356"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In January 2021, the D.C. Circuit vacated the Trump administration’s Affordable Clean Energy Rule, which effectively brought the Obama-era Clean Power Plan (CPP) back into enforcement.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West Virginia challenged the D.C. Circuit’s ruling, and the Supreme Court held in June 2022 that the CPP’s approach in regulating “beyond the fence line” of power plants exceeded EPA’s authority under Section 111(d) of the Clean Air Act under the Major Questions Doctrine. </a:t>
          </a:r>
        </a:p>
      </dsp:txBody>
      <dsp:txXfrm>
        <a:off x="0" y="333622"/>
        <a:ext cx="10969513" cy="2211300"/>
      </dsp:txXfrm>
    </dsp:sp>
    <dsp:sp modelId="{E8A28183-CF1F-4F37-B590-176476182AAB}">
      <dsp:nvSpPr>
        <dsp:cNvPr id="0" name=""/>
        <dsp:cNvSpPr/>
      </dsp:nvSpPr>
      <dsp:spPr>
        <a:xfrm>
          <a:off x="548475" y="67942"/>
          <a:ext cx="7678659"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Status</a:t>
          </a:r>
          <a:endParaRPr lang="en-US" sz="1900" kern="1200" dirty="0"/>
        </a:p>
      </dsp:txBody>
      <dsp:txXfrm>
        <a:off x="574414" y="93881"/>
        <a:ext cx="7626781" cy="479482"/>
      </dsp:txXfrm>
    </dsp:sp>
    <dsp:sp modelId="{AD285801-CA35-425D-805D-C8C3F69167FB}">
      <dsp:nvSpPr>
        <dsp:cNvPr id="0" name=""/>
        <dsp:cNvSpPr/>
      </dsp:nvSpPr>
      <dsp:spPr>
        <a:xfrm>
          <a:off x="0" y="2907802"/>
          <a:ext cx="10969513" cy="1672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374904" rIns="851356"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Consistent with the D.C. Circuit’s January 2021 decision, EPA will draft a new rule to regulate power plants. </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More broadly, the Supreme Court’s adoption of the “Major Questions Doctrine” creates an additional hurdle to the extent that regulatory policy involves “extraordinary circumstances” “beyond what Congress could reasonably be understood to have granted.”  </a:t>
          </a:r>
        </a:p>
      </dsp:txBody>
      <dsp:txXfrm>
        <a:off x="0" y="2907802"/>
        <a:ext cx="10969513" cy="1672650"/>
      </dsp:txXfrm>
    </dsp:sp>
    <dsp:sp modelId="{26BFF678-75F0-44E5-B64A-661E775513FC}">
      <dsp:nvSpPr>
        <dsp:cNvPr id="0" name=""/>
        <dsp:cNvSpPr/>
      </dsp:nvSpPr>
      <dsp:spPr>
        <a:xfrm>
          <a:off x="548475" y="2642122"/>
          <a:ext cx="7678659"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Next</a:t>
          </a:r>
          <a:r>
            <a:rPr lang="en-US" sz="1900" kern="1200" dirty="0"/>
            <a:t> </a:t>
          </a:r>
          <a:r>
            <a:rPr lang="en-US" sz="2000" kern="1200" dirty="0"/>
            <a:t>Steps</a:t>
          </a:r>
          <a:endParaRPr lang="en-US" sz="1900" kern="1200" dirty="0"/>
        </a:p>
      </dsp:txBody>
      <dsp:txXfrm>
        <a:off x="574414" y="2668061"/>
        <a:ext cx="7626781"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2F76B-DAC0-4356-8C44-810593A58989}">
      <dsp:nvSpPr>
        <dsp:cNvPr id="0" name=""/>
        <dsp:cNvSpPr/>
      </dsp:nvSpPr>
      <dsp:spPr>
        <a:xfrm>
          <a:off x="0" y="259462"/>
          <a:ext cx="10969513"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354076" rIns="851356"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Heat rate improvements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Fuel blending</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Carbon capture and storage</a:t>
          </a:r>
        </a:p>
      </dsp:txBody>
      <dsp:txXfrm>
        <a:off x="0" y="259462"/>
        <a:ext cx="10969513" cy="1231650"/>
      </dsp:txXfrm>
    </dsp:sp>
    <dsp:sp modelId="{E8A28183-CF1F-4F37-B590-176476182AAB}">
      <dsp:nvSpPr>
        <dsp:cNvPr id="0" name=""/>
        <dsp:cNvSpPr/>
      </dsp:nvSpPr>
      <dsp:spPr>
        <a:xfrm>
          <a:off x="548475" y="8542"/>
          <a:ext cx="7678659"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EPA’s Possible Options</a:t>
          </a:r>
          <a:endParaRPr lang="en-US" sz="1900" kern="1200" dirty="0"/>
        </a:p>
      </dsp:txBody>
      <dsp:txXfrm>
        <a:off x="572973" y="33040"/>
        <a:ext cx="7629663" cy="452844"/>
      </dsp:txXfrm>
    </dsp:sp>
    <dsp:sp modelId="{AD285801-CA35-425D-805D-C8C3F69167FB}">
      <dsp:nvSpPr>
        <dsp:cNvPr id="0" name=""/>
        <dsp:cNvSpPr/>
      </dsp:nvSpPr>
      <dsp:spPr>
        <a:xfrm>
          <a:off x="0" y="1833832"/>
          <a:ext cx="10969513" cy="96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354076" rIns="851356"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None/>
          </a:pPr>
          <a:r>
            <a:rPr lang="en-US" sz="1700" kern="1200" dirty="0"/>
            <a:t>EPA announced that it will release new rules regulating power plant emissions in</a:t>
          </a:r>
        </a:p>
        <a:p>
          <a:pPr marL="171450" lvl="1" indent="-171450" algn="l" defTabSz="755650">
            <a:lnSpc>
              <a:spcPct val="90000"/>
            </a:lnSpc>
            <a:spcBef>
              <a:spcPct val="0"/>
            </a:spcBef>
            <a:spcAft>
              <a:spcPct val="15000"/>
            </a:spcAft>
            <a:buFont typeface="Arial" panose="020B0604020202020204" pitchFamily="34" charset="0"/>
            <a:buNone/>
          </a:pPr>
          <a:r>
            <a:rPr lang="en-US" sz="1700" kern="1200" dirty="0"/>
            <a:t>March 2023. </a:t>
          </a:r>
        </a:p>
      </dsp:txBody>
      <dsp:txXfrm>
        <a:off x="0" y="1833832"/>
        <a:ext cx="10969513" cy="963900"/>
      </dsp:txXfrm>
    </dsp:sp>
    <dsp:sp modelId="{26BFF678-75F0-44E5-B64A-661E775513FC}">
      <dsp:nvSpPr>
        <dsp:cNvPr id="0" name=""/>
        <dsp:cNvSpPr/>
      </dsp:nvSpPr>
      <dsp:spPr>
        <a:xfrm>
          <a:off x="548475" y="1582912"/>
          <a:ext cx="7678659"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Timing</a:t>
          </a:r>
          <a:endParaRPr lang="en-US" sz="1900" kern="1200" dirty="0"/>
        </a:p>
      </dsp:txBody>
      <dsp:txXfrm>
        <a:off x="572973" y="1607410"/>
        <a:ext cx="7629663" cy="452844"/>
      </dsp:txXfrm>
    </dsp:sp>
    <dsp:sp modelId="{2309F11A-C6DB-4D11-8438-CEDCD563CB87}">
      <dsp:nvSpPr>
        <dsp:cNvPr id="0" name=""/>
        <dsp:cNvSpPr/>
      </dsp:nvSpPr>
      <dsp:spPr>
        <a:xfrm>
          <a:off x="0" y="3140452"/>
          <a:ext cx="10969513" cy="1499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354076" rIns="851356"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Litigation over other EPA GHG rules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Guardrails for EPA on new regulations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Cost benefit analysis?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Other agencies implicated – e.g., SEC, FERC?</a:t>
          </a:r>
        </a:p>
      </dsp:txBody>
      <dsp:txXfrm>
        <a:off x="0" y="3140452"/>
        <a:ext cx="10969513" cy="1499400"/>
      </dsp:txXfrm>
    </dsp:sp>
    <dsp:sp modelId="{0C96FB0C-BCAC-4EA2-9D9E-529DD49BDE92}">
      <dsp:nvSpPr>
        <dsp:cNvPr id="0" name=""/>
        <dsp:cNvSpPr/>
      </dsp:nvSpPr>
      <dsp:spPr>
        <a:xfrm>
          <a:off x="548475" y="2889532"/>
          <a:ext cx="7678659"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Broader Implications</a:t>
          </a:r>
          <a:endParaRPr lang="en-US" sz="1900" kern="1200" dirty="0"/>
        </a:p>
      </dsp:txBody>
      <dsp:txXfrm>
        <a:off x="572973" y="2914030"/>
        <a:ext cx="7629663"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2F76B-DAC0-4356-8C44-810593A58989}">
      <dsp:nvSpPr>
        <dsp:cNvPr id="0" name=""/>
        <dsp:cNvSpPr/>
      </dsp:nvSpPr>
      <dsp:spPr>
        <a:xfrm>
          <a:off x="0" y="517796"/>
          <a:ext cx="10969513" cy="1286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395732" rIns="851356" bIns="135128"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None/>
          </a:pPr>
          <a:r>
            <a:rPr lang="en-US" sz="1900" kern="1200" dirty="0"/>
            <a:t>	The Technical Support Document released by the Biden administration’s Interagency Working </a:t>
          </a:r>
          <a:r>
            <a:rPr lang="en-US" sz="1900" kern="1200" dirty="0">
              <a:solidFill>
                <a:srgbClr val="000000"/>
              </a:solidFill>
            </a:rPr>
            <a:t>Group</a:t>
          </a:r>
          <a:r>
            <a:rPr lang="en-US" sz="1900" kern="1200" dirty="0"/>
            <a:t> in February 2021 set forth the interim standards that are currently in effect ($51/MT CO</a:t>
          </a:r>
          <a:r>
            <a:rPr lang="en-US" sz="1900" kern="1200" baseline="-25000" dirty="0"/>
            <a:t>2 </a:t>
          </a:r>
          <a:r>
            <a:rPr lang="en-US" sz="1900" kern="1200" dirty="0"/>
            <a:t>and $1500/MT CH</a:t>
          </a:r>
          <a:r>
            <a:rPr lang="en-US" sz="1900" kern="1200" baseline="-25000" dirty="0"/>
            <a:t>4</a:t>
          </a:r>
          <a:r>
            <a:rPr lang="en-US" sz="1900" kern="1200" dirty="0"/>
            <a:t>), and subject to ongoing litigation. </a:t>
          </a:r>
        </a:p>
      </dsp:txBody>
      <dsp:txXfrm>
        <a:off x="0" y="517796"/>
        <a:ext cx="10969513" cy="1286775"/>
      </dsp:txXfrm>
    </dsp:sp>
    <dsp:sp modelId="{E8A28183-CF1F-4F37-B590-176476182AAB}">
      <dsp:nvSpPr>
        <dsp:cNvPr id="0" name=""/>
        <dsp:cNvSpPr/>
      </dsp:nvSpPr>
      <dsp:spPr>
        <a:xfrm>
          <a:off x="548475" y="237356"/>
          <a:ext cx="7678659"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Interim Standards</a:t>
          </a:r>
          <a:endParaRPr lang="en-US" sz="1900" kern="1200" dirty="0"/>
        </a:p>
      </dsp:txBody>
      <dsp:txXfrm>
        <a:off x="575855" y="264736"/>
        <a:ext cx="7623899" cy="506120"/>
      </dsp:txXfrm>
    </dsp:sp>
    <dsp:sp modelId="{AD285801-CA35-425D-805D-C8C3F69167FB}">
      <dsp:nvSpPr>
        <dsp:cNvPr id="0" name=""/>
        <dsp:cNvSpPr/>
      </dsp:nvSpPr>
      <dsp:spPr>
        <a:xfrm>
          <a:off x="0" y="2187611"/>
          <a:ext cx="10969513" cy="7930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395732" rIns="851356" bIns="135128"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None/>
          </a:pPr>
          <a:r>
            <a:rPr lang="en-US" sz="1900" kern="1200" dirty="0"/>
            <a:t>	The Interagency Working Group is working to finalize these standards. </a:t>
          </a:r>
        </a:p>
      </dsp:txBody>
      <dsp:txXfrm>
        <a:off x="0" y="2187611"/>
        <a:ext cx="10969513" cy="793012"/>
      </dsp:txXfrm>
    </dsp:sp>
    <dsp:sp modelId="{26BFF678-75F0-44E5-B64A-661E775513FC}">
      <dsp:nvSpPr>
        <dsp:cNvPr id="0" name=""/>
        <dsp:cNvSpPr/>
      </dsp:nvSpPr>
      <dsp:spPr>
        <a:xfrm>
          <a:off x="548475" y="1907171"/>
          <a:ext cx="7678659"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Next</a:t>
          </a:r>
          <a:r>
            <a:rPr lang="en-US" sz="1900" kern="1200" dirty="0"/>
            <a:t> </a:t>
          </a:r>
          <a:r>
            <a:rPr lang="en-US" sz="2000" kern="1200" dirty="0"/>
            <a:t>Steps</a:t>
          </a:r>
          <a:endParaRPr lang="en-US" sz="1900" kern="1200" dirty="0"/>
        </a:p>
      </dsp:txBody>
      <dsp:txXfrm>
        <a:off x="575855" y="1934551"/>
        <a:ext cx="7623899" cy="506120"/>
      </dsp:txXfrm>
    </dsp:sp>
    <dsp:sp modelId="{2309F11A-C6DB-4D11-8438-CEDCD563CB87}">
      <dsp:nvSpPr>
        <dsp:cNvPr id="0" name=""/>
        <dsp:cNvSpPr/>
      </dsp:nvSpPr>
      <dsp:spPr>
        <a:xfrm>
          <a:off x="0" y="3363663"/>
          <a:ext cx="10969513" cy="1047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395732" rIns="851356" bIns="135128" numCol="1" spcCol="1270" anchor="t" anchorCtr="0">
          <a:noAutofit/>
        </a:bodyPr>
        <a:lstStyle/>
        <a:p>
          <a:pPr marL="171450" lvl="1" indent="0" algn="l" defTabSz="844550">
            <a:lnSpc>
              <a:spcPct val="90000"/>
            </a:lnSpc>
            <a:spcBef>
              <a:spcPct val="0"/>
            </a:spcBef>
            <a:spcAft>
              <a:spcPct val="15000"/>
            </a:spcAft>
            <a:buNone/>
          </a:pPr>
          <a:r>
            <a:rPr lang="en-US" sz="1900" kern="1200" dirty="0"/>
            <a:t>Although there is no deadline for action, it is widely expected the final standards will be issued by the end of the summer.</a:t>
          </a:r>
        </a:p>
      </dsp:txBody>
      <dsp:txXfrm>
        <a:off x="0" y="3363663"/>
        <a:ext cx="10969513" cy="1047375"/>
      </dsp:txXfrm>
    </dsp:sp>
    <dsp:sp modelId="{0C96FB0C-BCAC-4EA2-9D9E-529DD49BDE92}">
      <dsp:nvSpPr>
        <dsp:cNvPr id="0" name=""/>
        <dsp:cNvSpPr/>
      </dsp:nvSpPr>
      <dsp:spPr>
        <a:xfrm>
          <a:off x="548475" y="3083223"/>
          <a:ext cx="7678659"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Timing</a:t>
          </a:r>
          <a:endParaRPr lang="en-US" sz="1900" kern="1200" dirty="0"/>
        </a:p>
      </dsp:txBody>
      <dsp:txXfrm>
        <a:off x="575855" y="3110603"/>
        <a:ext cx="7623899"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2F76B-DAC0-4356-8C44-810593A58989}">
      <dsp:nvSpPr>
        <dsp:cNvPr id="0" name=""/>
        <dsp:cNvSpPr/>
      </dsp:nvSpPr>
      <dsp:spPr>
        <a:xfrm>
          <a:off x="0" y="411247"/>
          <a:ext cx="10969513" cy="1842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0392" tIns="541528" rIns="851356"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EPA proposed in 2021 to add Subpart </a:t>
          </a:r>
          <a:r>
            <a:rPr lang="en-US" sz="1700" kern="1200" dirty="0" err="1">
              <a:solidFill>
                <a:prstClr val="black">
                  <a:hueOff val="0"/>
                  <a:satOff val="0"/>
                  <a:lumOff val="0"/>
                  <a:alphaOff val="0"/>
                </a:prstClr>
              </a:solidFill>
              <a:latin typeface="Arial"/>
              <a:ea typeface="+mn-ea"/>
              <a:cs typeface="+mn-cs"/>
            </a:rPr>
            <a:t>OOOOc</a:t>
          </a:r>
          <a:r>
            <a:rPr lang="en-US" sz="1700" kern="1200" dirty="0">
              <a:solidFill>
                <a:prstClr val="black">
                  <a:hueOff val="0"/>
                  <a:satOff val="0"/>
                  <a:lumOff val="0"/>
                  <a:alphaOff val="0"/>
                </a:prstClr>
              </a:solidFill>
              <a:latin typeface="Arial"/>
              <a:ea typeface="+mn-ea"/>
              <a:cs typeface="+mn-cs"/>
            </a:rPr>
            <a:t> to its New Source Performance Standards regulations.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If finalized, will expand emission reduction requirements for new, modified, and reconstructed oil and natural gas sources and would require States to reduce methane emissions from existing sources nationwide.</a:t>
          </a:r>
        </a:p>
      </dsp:txBody>
      <dsp:txXfrm>
        <a:off x="0" y="411247"/>
        <a:ext cx="10969513" cy="1842750"/>
      </dsp:txXfrm>
    </dsp:sp>
    <dsp:sp modelId="{E8A28183-CF1F-4F37-B590-176476182AAB}">
      <dsp:nvSpPr>
        <dsp:cNvPr id="0" name=""/>
        <dsp:cNvSpPr/>
      </dsp:nvSpPr>
      <dsp:spPr>
        <a:xfrm>
          <a:off x="548475" y="27487"/>
          <a:ext cx="7678659"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44550">
            <a:lnSpc>
              <a:spcPct val="90000"/>
            </a:lnSpc>
            <a:spcBef>
              <a:spcPct val="0"/>
            </a:spcBef>
            <a:spcAft>
              <a:spcPct val="35000"/>
            </a:spcAft>
            <a:buNone/>
          </a:pPr>
          <a:r>
            <a:rPr lang="en-US" sz="1900" kern="1200" dirty="0"/>
            <a:t>Proposed Rule</a:t>
          </a:r>
        </a:p>
      </dsp:txBody>
      <dsp:txXfrm>
        <a:off x="585942" y="64954"/>
        <a:ext cx="7603725" cy="692586"/>
      </dsp:txXfrm>
    </dsp:sp>
    <dsp:sp modelId="{AD285801-CA35-425D-805D-C8C3F69167FB}">
      <dsp:nvSpPr>
        <dsp:cNvPr id="0" name=""/>
        <dsp:cNvSpPr/>
      </dsp:nvSpPr>
      <dsp:spPr>
        <a:xfrm>
          <a:off x="0" y="2805644"/>
          <a:ext cx="10969513" cy="1842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541528" rIns="851356"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So far, we have only broad strokes of what the standards are but no proposed rule language – just a description of the standards for New Sources and the Emission Guidelines for Existing Sources.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prstClr val="black">
                  <a:hueOff val="0"/>
                  <a:satOff val="0"/>
                  <a:lumOff val="0"/>
                  <a:alphaOff val="0"/>
                </a:prstClr>
              </a:solidFill>
              <a:latin typeface="Arial"/>
              <a:ea typeface="+mn-ea"/>
              <a:cs typeface="+mn-cs"/>
            </a:rPr>
            <a:t>Focus on </a:t>
          </a:r>
          <a:r>
            <a:rPr lang="en-US" sz="1700" kern="1200" dirty="0" err="1">
              <a:solidFill>
                <a:prstClr val="black">
                  <a:hueOff val="0"/>
                  <a:satOff val="0"/>
                  <a:lumOff val="0"/>
                  <a:alphaOff val="0"/>
                </a:prstClr>
              </a:solidFill>
              <a:latin typeface="Arial"/>
              <a:ea typeface="+mn-ea"/>
              <a:cs typeface="+mn-cs"/>
            </a:rPr>
            <a:t>LDAR</a:t>
          </a:r>
          <a:r>
            <a:rPr lang="en-US" sz="1700" kern="1200" dirty="0">
              <a:solidFill>
                <a:prstClr val="black">
                  <a:hueOff val="0"/>
                  <a:satOff val="0"/>
                  <a:lumOff val="0"/>
                  <a:alphaOff val="0"/>
                </a:prstClr>
              </a:solidFill>
              <a:latin typeface="Arial"/>
              <a:ea typeface="+mn-ea"/>
              <a:cs typeface="+mn-cs"/>
            </a:rPr>
            <a:t>; zero-emitting equipment or controls with at least 95% destruction efficiency; preventing waste; cracking down on flaring.</a:t>
          </a:r>
        </a:p>
      </dsp:txBody>
      <dsp:txXfrm>
        <a:off x="0" y="2805644"/>
        <a:ext cx="10969513" cy="1842750"/>
      </dsp:txXfrm>
    </dsp:sp>
    <dsp:sp modelId="{26BFF678-75F0-44E5-B64A-661E775513FC}">
      <dsp:nvSpPr>
        <dsp:cNvPr id="0" name=""/>
        <dsp:cNvSpPr/>
      </dsp:nvSpPr>
      <dsp:spPr>
        <a:xfrm>
          <a:off x="548475" y="2394397"/>
          <a:ext cx="7678659"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What’s in it? </a:t>
          </a:r>
          <a:endParaRPr lang="en-US" sz="1900" kern="1200" dirty="0"/>
        </a:p>
      </dsp:txBody>
      <dsp:txXfrm>
        <a:off x="585942" y="2431864"/>
        <a:ext cx="7603725"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2F76B-DAC0-4356-8C44-810593A58989}">
      <dsp:nvSpPr>
        <dsp:cNvPr id="0" name=""/>
        <dsp:cNvSpPr/>
      </dsp:nvSpPr>
      <dsp:spPr>
        <a:xfrm>
          <a:off x="0" y="464032"/>
          <a:ext cx="10969513" cy="1219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0392" tIns="374904" rIns="851356"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Equity concerns are driving a more robust public process. </a:t>
          </a:r>
          <a:endParaRPr lang="en-US" sz="1700" kern="1200" dirty="0">
            <a:solidFill>
              <a:prstClr val="black">
                <a:hueOff val="0"/>
                <a:satOff val="0"/>
                <a:lumOff val="0"/>
                <a:alphaOff val="0"/>
              </a:prstClr>
            </a:solidFill>
            <a:latin typeface="Arial"/>
            <a:ea typeface="+mn-ea"/>
            <a:cs typeface="+mn-cs"/>
          </a:endParaRP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EPA is considering potential use of advanced methane detection technologies and community-driven reporter of “super-emitters” based on “credible evidence.”</a:t>
          </a:r>
          <a:endParaRPr lang="en-US" sz="1700" kern="1200" dirty="0">
            <a:solidFill>
              <a:prstClr val="black">
                <a:hueOff val="0"/>
                <a:satOff val="0"/>
                <a:lumOff val="0"/>
                <a:alphaOff val="0"/>
              </a:prstClr>
            </a:solidFill>
            <a:latin typeface="Arial"/>
            <a:ea typeface="+mn-ea"/>
            <a:cs typeface="+mn-cs"/>
          </a:endParaRPr>
        </a:p>
      </dsp:txBody>
      <dsp:txXfrm>
        <a:off x="0" y="464032"/>
        <a:ext cx="10969513" cy="1219050"/>
      </dsp:txXfrm>
    </dsp:sp>
    <dsp:sp modelId="{E8A28183-CF1F-4F37-B590-176476182AAB}">
      <dsp:nvSpPr>
        <dsp:cNvPr id="0" name=""/>
        <dsp:cNvSpPr/>
      </dsp:nvSpPr>
      <dsp:spPr>
        <a:xfrm>
          <a:off x="548475" y="198352"/>
          <a:ext cx="7678659"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44550">
            <a:lnSpc>
              <a:spcPct val="90000"/>
            </a:lnSpc>
            <a:spcBef>
              <a:spcPct val="0"/>
            </a:spcBef>
            <a:spcAft>
              <a:spcPct val="35000"/>
            </a:spcAft>
            <a:buNone/>
          </a:pPr>
          <a:r>
            <a:rPr lang="en-US" sz="1900" kern="1200" dirty="0"/>
            <a:t>Environmental Justice</a:t>
          </a:r>
        </a:p>
      </dsp:txBody>
      <dsp:txXfrm>
        <a:off x="574414" y="224291"/>
        <a:ext cx="7626781" cy="479482"/>
      </dsp:txXfrm>
    </dsp:sp>
    <dsp:sp modelId="{AD285801-CA35-425D-805D-C8C3F69167FB}">
      <dsp:nvSpPr>
        <dsp:cNvPr id="0" name=""/>
        <dsp:cNvSpPr/>
      </dsp:nvSpPr>
      <dsp:spPr>
        <a:xfrm>
          <a:off x="0" y="2054351"/>
          <a:ext cx="10969513" cy="1020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374904" rIns="851356"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US" sz="1800" kern="1200" dirty="0"/>
            <a:t>EPA is expected to release and take comment on a supplemental proposal with regulatory</a:t>
          </a:r>
        </a:p>
        <a:p>
          <a:pPr marL="171450" lvl="1" indent="-171450" algn="l" defTabSz="800100">
            <a:lnSpc>
              <a:spcPct val="90000"/>
            </a:lnSpc>
            <a:spcBef>
              <a:spcPct val="0"/>
            </a:spcBef>
            <a:spcAft>
              <a:spcPct val="15000"/>
            </a:spcAft>
            <a:buFont typeface="Arial" panose="020B0604020202020204" pitchFamily="34" charset="0"/>
            <a:buNone/>
          </a:pPr>
          <a:r>
            <a:rPr lang="en-US" sz="1800" kern="1200" dirty="0"/>
            <a:t>text. </a:t>
          </a:r>
        </a:p>
      </dsp:txBody>
      <dsp:txXfrm>
        <a:off x="0" y="2054351"/>
        <a:ext cx="10969513" cy="1020600"/>
      </dsp:txXfrm>
    </dsp:sp>
    <dsp:sp modelId="{26BFF678-75F0-44E5-B64A-661E775513FC}">
      <dsp:nvSpPr>
        <dsp:cNvPr id="0" name=""/>
        <dsp:cNvSpPr/>
      </dsp:nvSpPr>
      <dsp:spPr>
        <a:xfrm>
          <a:off x="548475" y="1780282"/>
          <a:ext cx="7678659"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Next</a:t>
          </a:r>
          <a:r>
            <a:rPr lang="en-US" sz="1900" kern="1200" dirty="0"/>
            <a:t> </a:t>
          </a:r>
          <a:r>
            <a:rPr lang="en-US" sz="2000" kern="1200" dirty="0"/>
            <a:t>Steps</a:t>
          </a:r>
          <a:endParaRPr lang="en-US" sz="1900" kern="1200" dirty="0"/>
        </a:p>
      </dsp:txBody>
      <dsp:txXfrm>
        <a:off x="574414" y="1806221"/>
        <a:ext cx="7626781" cy="479482"/>
      </dsp:txXfrm>
    </dsp:sp>
    <dsp:sp modelId="{2309F11A-C6DB-4D11-8438-CEDCD563CB87}">
      <dsp:nvSpPr>
        <dsp:cNvPr id="0" name=""/>
        <dsp:cNvSpPr/>
      </dsp:nvSpPr>
      <dsp:spPr>
        <a:xfrm>
          <a:off x="0" y="3429442"/>
          <a:ext cx="10969513" cy="1020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356" tIns="374904" rIns="851356" bIns="128016" numCol="1" spcCol="1270" anchor="t" anchorCtr="0">
          <a:noAutofit/>
        </a:bodyPr>
        <a:lstStyle/>
        <a:p>
          <a:pPr marL="171450" lvl="1" indent="-171450" algn="l" defTabSz="800100">
            <a:lnSpc>
              <a:spcPct val="90000"/>
            </a:lnSpc>
            <a:spcBef>
              <a:spcPct val="0"/>
            </a:spcBef>
            <a:spcAft>
              <a:spcPct val="15000"/>
            </a:spcAft>
            <a:buNone/>
          </a:pPr>
          <a:r>
            <a:rPr lang="en-US" sz="1800" kern="1200" dirty="0"/>
            <a:t>Supplemental rule is expected to be issued in October 2022, with a Final Rule expected in</a:t>
          </a:r>
        </a:p>
        <a:p>
          <a:pPr marL="171450" lvl="1" indent="-171450" algn="l" defTabSz="800100">
            <a:lnSpc>
              <a:spcPct val="90000"/>
            </a:lnSpc>
            <a:spcBef>
              <a:spcPct val="0"/>
            </a:spcBef>
            <a:spcAft>
              <a:spcPct val="15000"/>
            </a:spcAft>
            <a:buNone/>
          </a:pPr>
          <a:r>
            <a:rPr lang="en-US" sz="1800" kern="1200" dirty="0"/>
            <a:t>May 2023. </a:t>
          </a:r>
        </a:p>
      </dsp:txBody>
      <dsp:txXfrm>
        <a:off x="0" y="3429442"/>
        <a:ext cx="10969513" cy="1020600"/>
      </dsp:txXfrm>
    </dsp:sp>
    <dsp:sp modelId="{0C96FB0C-BCAC-4EA2-9D9E-529DD49BDE92}">
      <dsp:nvSpPr>
        <dsp:cNvPr id="0" name=""/>
        <dsp:cNvSpPr/>
      </dsp:nvSpPr>
      <dsp:spPr>
        <a:xfrm>
          <a:off x="548475" y="3163762"/>
          <a:ext cx="7678659"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0235" tIns="0" rIns="290235" bIns="0" numCol="1" spcCol="1270" anchor="ctr" anchorCtr="0">
          <a:noAutofit/>
        </a:bodyPr>
        <a:lstStyle/>
        <a:p>
          <a:pPr marL="0" lvl="0" indent="0" algn="l" defTabSz="889000">
            <a:lnSpc>
              <a:spcPct val="90000"/>
            </a:lnSpc>
            <a:spcBef>
              <a:spcPct val="0"/>
            </a:spcBef>
            <a:spcAft>
              <a:spcPct val="35000"/>
            </a:spcAft>
            <a:buNone/>
          </a:pPr>
          <a:r>
            <a:rPr lang="en-US" sz="2000" kern="1200" dirty="0"/>
            <a:t>Timing</a:t>
          </a:r>
          <a:endParaRPr lang="en-US" sz="1900" kern="1200" dirty="0"/>
        </a:p>
      </dsp:txBody>
      <dsp:txXfrm>
        <a:off x="574414" y="3189701"/>
        <a:ext cx="7626781"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9DE5-FE56-4251-925F-11DC049D9176}">
      <dsp:nvSpPr>
        <dsp:cNvPr id="0" name=""/>
        <dsp:cNvSpPr/>
      </dsp:nvSpPr>
      <dsp:spPr>
        <a:xfrm>
          <a:off x="0" y="1136092"/>
          <a:ext cx="7759555"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886" tIns="354076" rIns="625886" bIns="120904"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dsp:txBody>
      <dsp:txXfrm>
        <a:off x="0" y="1136092"/>
        <a:ext cx="7759555" cy="428400"/>
      </dsp:txXfrm>
    </dsp:sp>
    <dsp:sp modelId="{32D442A8-90DB-419A-9657-4546A9561B97}">
      <dsp:nvSpPr>
        <dsp:cNvPr id="0" name=""/>
        <dsp:cNvSpPr/>
      </dsp:nvSpPr>
      <dsp:spPr>
        <a:xfrm>
          <a:off x="403219" y="542119"/>
          <a:ext cx="5645072" cy="8448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70" tIns="0" rIns="213370" bIns="0" numCol="1" spcCol="1270" anchor="ctr" anchorCtr="0">
          <a:noAutofit/>
        </a:bodyPr>
        <a:lstStyle/>
        <a:p>
          <a:pPr marL="0" lvl="0" indent="0" algn="l" defTabSz="755650">
            <a:lnSpc>
              <a:spcPct val="90000"/>
            </a:lnSpc>
            <a:spcBef>
              <a:spcPct val="0"/>
            </a:spcBef>
            <a:spcAft>
              <a:spcPct val="35000"/>
            </a:spcAft>
            <a:buNone/>
          </a:pPr>
          <a:r>
            <a:rPr lang="en-US" sz="1700" kern="1200" dirty="0"/>
            <a:t>EPA has broad discretion in determining when an imminent and substantial endangerment is present. </a:t>
          </a:r>
        </a:p>
      </dsp:txBody>
      <dsp:txXfrm>
        <a:off x="444463" y="583363"/>
        <a:ext cx="5562584" cy="762404"/>
      </dsp:txXfrm>
    </dsp:sp>
    <dsp:sp modelId="{C556EFF3-A2DC-46DF-9AC2-E80B34534C84}">
      <dsp:nvSpPr>
        <dsp:cNvPr id="0" name=""/>
        <dsp:cNvSpPr/>
      </dsp:nvSpPr>
      <dsp:spPr>
        <a:xfrm>
          <a:off x="0" y="2204180"/>
          <a:ext cx="7759635" cy="1767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886" tIns="354076" rIns="625886"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71450" lvl="1" indent="-171450" algn="l" defTabSz="711200">
            <a:lnSpc>
              <a:spcPct val="90000"/>
            </a:lnSpc>
            <a:spcBef>
              <a:spcPct val="0"/>
            </a:spcBef>
            <a:spcAft>
              <a:spcPct val="15000"/>
            </a:spcAft>
            <a:buChar char="•"/>
          </a:pPr>
          <a:r>
            <a:rPr lang="en-US" sz="1600" kern="1200" dirty="0"/>
            <a:t>The guidance provides that “endangerment” need not be an actual harm but can also include a “threatened or potential harm.”</a:t>
          </a:r>
        </a:p>
        <a:p>
          <a:pPr marL="171450" lvl="1" indent="-171450" algn="l" defTabSz="711200">
            <a:lnSpc>
              <a:spcPct val="90000"/>
            </a:lnSpc>
            <a:spcBef>
              <a:spcPct val="0"/>
            </a:spcBef>
            <a:spcAft>
              <a:spcPct val="15000"/>
            </a:spcAft>
            <a:buChar char="•"/>
          </a:pPr>
          <a:r>
            <a:rPr lang="en-US" sz="1600" kern="1200" dirty="0"/>
            <a:t>The guidance also states that an endangerment is imminent if the conditions that give rise to it are present, “even though the harm might not be realized for years.”</a:t>
          </a:r>
        </a:p>
      </dsp:txBody>
      <dsp:txXfrm>
        <a:off x="0" y="2204180"/>
        <a:ext cx="7759635" cy="1767150"/>
      </dsp:txXfrm>
    </dsp:sp>
    <dsp:sp modelId="{516CB859-DA0F-4895-9F58-137E09C83EC3}">
      <dsp:nvSpPr>
        <dsp:cNvPr id="0" name=""/>
        <dsp:cNvSpPr/>
      </dsp:nvSpPr>
      <dsp:spPr>
        <a:xfrm>
          <a:off x="403219" y="1656292"/>
          <a:ext cx="5671886" cy="933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70" tIns="0" rIns="213370" bIns="0" numCol="1" spcCol="1270" anchor="ctr" anchorCtr="0">
          <a:noAutofit/>
        </a:bodyPr>
        <a:lstStyle/>
        <a:p>
          <a:pPr marL="0" lvl="0" indent="0" algn="l" defTabSz="755650">
            <a:lnSpc>
              <a:spcPct val="90000"/>
            </a:lnSpc>
            <a:spcBef>
              <a:spcPct val="0"/>
            </a:spcBef>
            <a:spcAft>
              <a:spcPct val="35000"/>
            </a:spcAft>
            <a:buNone/>
          </a:pPr>
          <a:r>
            <a:rPr lang="en-US" sz="1700" kern="1200" dirty="0"/>
            <a:t>Long-standing EPA guidance incorporates concepts that could be used by EPA to support the use of § 303 orders to address long-term exposure risks.</a:t>
          </a:r>
        </a:p>
      </dsp:txBody>
      <dsp:txXfrm>
        <a:off x="448801" y="1701874"/>
        <a:ext cx="5580722" cy="8425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93CFE-31BB-4A8C-9D6E-EFFE3C4F02F3}">
      <dsp:nvSpPr>
        <dsp:cNvPr id="0" name=""/>
        <dsp:cNvSpPr/>
      </dsp:nvSpPr>
      <dsp:spPr>
        <a:xfrm>
          <a:off x="0" y="498737"/>
          <a:ext cx="8027773" cy="661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044" tIns="249936" rIns="6230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 both instances, longer-term relief was secured by the government through settlement vehicles (New Indy Catawba entered into a consent decree; </a:t>
          </a:r>
          <a:r>
            <a:rPr lang="en-US" sz="1200" kern="1200" dirty="0" err="1"/>
            <a:t>Limetree</a:t>
          </a:r>
          <a:r>
            <a:rPr lang="en-US" sz="1200" kern="1200" dirty="0"/>
            <a:t> Bay agreed to a joint stipulation). </a:t>
          </a:r>
          <a:endParaRPr lang="en-US" sz="1200" b="0" kern="1200" dirty="0"/>
        </a:p>
      </dsp:txBody>
      <dsp:txXfrm>
        <a:off x="0" y="498737"/>
        <a:ext cx="8027773" cy="661500"/>
      </dsp:txXfrm>
    </dsp:sp>
    <dsp:sp modelId="{719F743A-BBA9-4065-A87E-9F6635168681}">
      <dsp:nvSpPr>
        <dsp:cNvPr id="0" name=""/>
        <dsp:cNvSpPr/>
      </dsp:nvSpPr>
      <dsp:spPr>
        <a:xfrm>
          <a:off x="401388" y="244917"/>
          <a:ext cx="5619441" cy="430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401" tIns="0" rIns="212401" bIns="0" numCol="1" spcCol="1270" anchor="ctr" anchorCtr="0">
          <a:noAutofit/>
        </a:bodyPr>
        <a:lstStyle/>
        <a:p>
          <a:pPr marL="0" lvl="0" indent="0" algn="l" defTabSz="533400">
            <a:lnSpc>
              <a:spcPct val="90000"/>
            </a:lnSpc>
            <a:spcBef>
              <a:spcPct val="0"/>
            </a:spcBef>
            <a:spcAft>
              <a:spcPct val="35000"/>
            </a:spcAft>
            <a:buNone/>
          </a:pPr>
          <a:r>
            <a:rPr lang="en-US" sz="1200" kern="1200" dirty="0"/>
            <a:t>Despite infrequently invoking its § 303 authority in the past, EPA has used its emergency power twice in the past year to address air pollution. </a:t>
          </a:r>
          <a:endParaRPr lang="en-US" sz="1200" kern="1200" dirty="0">
            <a:solidFill>
              <a:schemeClr val="bg1"/>
            </a:solidFill>
          </a:endParaRPr>
        </a:p>
      </dsp:txBody>
      <dsp:txXfrm>
        <a:off x="422425" y="265954"/>
        <a:ext cx="5577367" cy="388866"/>
      </dsp:txXfrm>
    </dsp:sp>
    <dsp:sp modelId="{0FD05B2E-8E2C-4789-AC76-1E6961509A56}">
      <dsp:nvSpPr>
        <dsp:cNvPr id="0" name=""/>
        <dsp:cNvSpPr/>
      </dsp:nvSpPr>
      <dsp:spPr>
        <a:xfrm>
          <a:off x="0" y="1402157"/>
          <a:ext cx="8027773"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044" tIns="249936" rIns="6230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 May 2021, EPA issued a § 303 order to reduce </a:t>
          </a:r>
          <a:r>
            <a:rPr lang="en-US" sz="1200" kern="1200" dirty="0">
              <a:ea typeface="Times New Roman" panose="02020603050405020304" pitchFamily="18" charset="0"/>
            </a:rPr>
            <a:t>emissions of hydrogen sulfide from a pulp and paper mill in South Carolina. </a:t>
          </a:r>
          <a:r>
            <a:rPr lang="en-US" sz="1200" kern="1200" dirty="0"/>
            <a:t>The order required the operator to </a:t>
          </a:r>
        </a:p>
        <a:p>
          <a:pPr marL="228600" lvl="2" indent="-114300" algn="l" defTabSz="533400">
            <a:lnSpc>
              <a:spcPct val="90000"/>
            </a:lnSpc>
            <a:spcBef>
              <a:spcPct val="0"/>
            </a:spcBef>
            <a:spcAft>
              <a:spcPct val="15000"/>
            </a:spcAft>
            <a:buChar char="•"/>
          </a:pPr>
          <a:r>
            <a:rPr lang="en-US" sz="1200" kern="1200" dirty="0"/>
            <a:t>establish emission limits (measured as average concentrations at the facility </a:t>
          </a:r>
          <a:r>
            <a:rPr lang="en-US" sz="1200" kern="1200" dirty="0" err="1"/>
            <a:t>fenceline</a:t>
          </a:r>
          <a:r>
            <a:rPr lang="en-US" sz="1200" kern="1200" dirty="0"/>
            <a:t>);</a:t>
          </a:r>
        </a:p>
        <a:p>
          <a:pPr marL="228600" lvl="2" indent="-114300" algn="l" defTabSz="533400">
            <a:lnSpc>
              <a:spcPct val="90000"/>
            </a:lnSpc>
            <a:spcBef>
              <a:spcPct val="0"/>
            </a:spcBef>
            <a:spcAft>
              <a:spcPct val="15000"/>
            </a:spcAft>
            <a:buChar char="•"/>
          </a:pPr>
          <a:r>
            <a:rPr lang="en-US" sz="1200" kern="1200"/>
            <a:t>develop and implement a remedial plan; and </a:t>
          </a:r>
          <a:endParaRPr lang="en-US" sz="1200" kern="1200" dirty="0"/>
        </a:p>
        <a:p>
          <a:pPr marL="228600" lvl="2" indent="-114300" algn="l" defTabSz="533400">
            <a:lnSpc>
              <a:spcPct val="90000"/>
            </a:lnSpc>
            <a:spcBef>
              <a:spcPct val="0"/>
            </a:spcBef>
            <a:spcAft>
              <a:spcPct val="15000"/>
            </a:spcAft>
            <a:buChar char="•"/>
          </a:pPr>
          <a:r>
            <a:rPr lang="en-US" sz="1200" kern="1200" dirty="0"/>
            <a:t>install and operate three </a:t>
          </a:r>
          <a:r>
            <a:rPr lang="en-US" sz="1200" kern="1200" dirty="0" err="1"/>
            <a:t>fenceline</a:t>
          </a:r>
          <a:r>
            <a:rPr lang="en-US" sz="1200" kern="1200" dirty="0"/>
            <a:t> monitors, in addition to daily data reporting</a:t>
          </a:r>
        </a:p>
      </dsp:txBody>
      <dsp:txXfrm>
        <a:off x="0" y="1402157"/>
        <a:ext cx="8027773" cy="1209600"/>
      </dsp:txXfrm>
    </dsp:sp>
    <dsp:sp modelId="{FD8DE292-FB35-4DB9-9609-04C21A0E3A1A}">
      <dsp:nvSpPr>
        <dsp:cNvPr id="0" name=""/>
        <dsp:cNvSpPr/>
      </dsp:nvSpPr>
      <dsp:spPr>
        <a:xfrm>
          <a:off x="401388" y="1225037"/>
          <a:ext cx="5619441"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401" tIns="0" rIns="212401" bIns="0" numCol="1" spcCol="1270" anchor="ctr" anchorCtr="0">
          <a:noAutofit/>
        </a:bodyPr>
        <a:lstStyle/>
        <a:p>
          <a:pPr marL="0" lvl="0" indent="0" algn="l" defTabSz="533400">
            <a:lnSpc>
              <a:spcPct val="90000"/>
            </a:lnSpc>
            <a:spcBef>
              <a:spcPct val="0"/>
            </a:spcBef>
            <a:spcAft>
              <a:spcPct val="35000"/>
            </a:spcAft>
            <a:buNone/>
          </a:pPr>
          <a:r>
            <a:rPr lang="en-US" sz="1200" b="0" kern="1200" dirty="0"/>
            <a:t>New Indy Catawba</a:t>
          </a:r>
        </a:p>
      </dsp:txBody>
      <dsp:txXfrm>
        <a:off x="418681" y="1242330"/>
        <a:ext cx="5584855" cy="319654"/>
      </dsp:txXfrm>
    </dsp:sp>
    <dsp:sp modelId="{D2252714-9E7A-46B1-8774-BDBB2E4964B4}">
      <dsp:nvSpPr>
        <dsp:cNvPr id="0" name=""/>
        <dsp:cNvSpPr/>
      </dsp:nvSpPr>
      <dsp:spPr>
        <a:xfrm>
          <a:off x="0" y="2853677"/>
          <a:ext cx="8027773" cy="1549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044" tIns="249936" rIns="6230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 a second May 2021 order, EPA invoked its § 303 authority to suspend operations at a U.S. Virgin Islands refinery that had experienced several incidents resulting in air pollution and oil releases. In addition to suspending operations, the order required the operator to arrange independent third-party audits to review the operator’s </a:t>
          </a:r>
        </a:p>
        <a:p>
          <a:pPr marL="228600" lvl="2" indent="-114300" algn="l" defTabSz="533400">
            <a:lnSpc>
              <a:spcPct val="90000"/>
            </a:lnSpc>
            <a:spcBef>
              <a:spcPct val="0"/>
            </a:spcBef>
            <a:spcAft>
              <a:spcPct val="15000"/>
            </a:spcAft>
            <a:buChar char="•"/>
          </a:pPr>
          <a:r>
            <a:rPr lang="en-US" sz="1200" kern="1200" dirty="0" err="1"/>
            <a:t>EHS</a:t>
          </a:r>
          <a:r>
            <a:rPr lang="en-US" sz="1200" kern="1200" dirty="0"/>
            <a:t> program staffing; </a:t>
          </a:r>
        </a:p>
        <a:p>
          <a:pPr marL="228600" lvl="2" indent="-114300" algn="l" defTabSz="533400">
            <a:lnSpc>
              <a:spcPct val="90000"/>
            </a:lnSpc>
            <a:spcBef>
              <a:spcPct val="0"/>
            </a:spcBef>
            <a:spcAft>
              <a:spcPct val="15000"/>
            </a:spcAft>
            <a:buChar char="•"/>
          </a:pPr>
          <a:r>
            <a:rPr lang="en-US" sz="1200" kern="1200" dirty="0"/>
            <a:t>CAA compliance; and </a:t>
          </a:r>
        </a:p>
        <a:p>
          <a:pPr marL="228600" lvl="2" indent="-114300" algn="l" defTabSz="533400">
            <a:lnSpc>
              <a:spcPct val="90000"/>
            </a:lnSpc>
            <a:spcBef>
              <a:spcPct val="0"/>
            </a:spcBef>
            <a:spcAft>
              <a:spcPct val="15000"/>
            </a:spcAft>
            <a:buChar char="•"/>
          </a:pPr>
          <a:r>
            <a:rPr lang="en-US" sz="1200" kern="1200" dirty="0"/>
            <a:t>process area equipment</a:t>
          </a:r>
        </a:p>
      </dsp:txBody>
      <dsp:txXfrm>
        <a:off x="0" y="2853677"/>
        <a:ext cx="8027773" cy="1549800"/>
      </dsp:txXfrm>
    </dsp:sp>
    <dsp:sp modelId="{C3A065C1-968F-40C7-A571-788D3B5D1EB3}">
      <dsp:nvSpPr>
        <dsp:cNvPr id="0" name=""/>
        <dsp:cNvSpPr/>
      </dsp:nvSpPr>
      <dsp:spPr>
        <a:xfrm>
          <a:off x="401388" y="2676557"/>
          <a:ext cx="5619441"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401" tIns="0" rIns="212401" bIns="0" numCol="1" spcCol="1270" anchor="ctr" anchorCtr="0">
          <a:noAutofit/>
        </a:bodyPr>
        <a:lstStyle/>
        <a:p>
          <a:pPr marL="0" lvl="0" indent="0" algn="l" defTabSz="533400">
            <a:lnSpc>
              <a:spcPct val="90000"/>
            </a:lnSpc>
            <a:spcBef>
              <a:spcPct val="0"/>
            </a:spcBef>
            <a:spcAft>
              <a:spcPct val="35000"/>
            </a:spcAft>
            <a:buNone/>
          </a:pPr>
          <a:r>
            <a:rPr lang="en-US" sz="1200" b="0" kern="1200" dirty="0" err="1"/>
            <a:t>Limetree</a:t>
          </a:r>
          <a:r>
            <a:rPr lang="en-US" sz="1200" b="0" kern="1200" dirty="0"/>
            <a:t> Bay</a:t>
          </a:r>
        </a:p>
      </dsp:txBody>
      <dsp:txXfrm>
        <a:off x="418681" y="2693850"/>
        <a:ext cx="5584855"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48D3503-C088-4736-836F-1DF1A55D2400}" type="datetimeFigureOut">
              <a:rPr lang="en-US" smtClean="0"/>
              <a:t>7/19/2022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5D09A49-F95B-4F12-A6BE-63046142A863}" type="slidenum">
              <a:rPr lang="en-US" smtClean="0"/>
              <a:t>‹#›</a:t>
            </a:fld>
            <a:endParaRPr lang="en-US"/>
          </a:p>
        </p:txBody>
      </p:sp>
    </p:spTree>
    <p:extLst>
      <p:ext uri="{BB962C8B-B14F-4D97-AF65-F5344CB8AC3E}">
        <p14:creationId xmlns:p14="http://schemas.microsoft.com/office/powerpoint/2010/main" val="131544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C56EE1F6-3FA8-491A-BD06-D2A6FE686F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9E7A914D-C12A-4874-BBEF-F2C3766335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EB53415-6190-4988-8E77-E4D76C168D22}"/>
              </a:ext>
            </a:extLst>
          </p:cNvPr>
          <p:cNvSpPr>
            <a:spLocks noGrp="1"/>
          </p:cNvSpPr>
          <p:nvPr>
            <p:ph type="sldNum" sz="quarter" idx="5"/>
          </p:nvPr>
        </p:nvSpPr>
        <p:spPr/>
        <p:txBody>
          <a:bodyPr/>
          <a:lstStyle/>
          <a:p>
            <a:pPr>
              <a:defRPr/>
            </a:pPr>
            <a:fld id="{896A24A8-CACA-4D94-89A3-D07112BCA6E4}"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44AED-3F4C-4FCF-8D57-CB146957ED26}"/>
              </a:ext>
            </a:extLst>
          </p:cNvPr>
          <p:cNvSpPr/>
          <p:nvPr/>
        </p:nvSpPr>
        <p:spPr>
          <a:xfrm>
            <a:off x="609600" y="609600"/>
            <a:ext cx="11215283" cy="51473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a:extLst>
              <a:ext uri="{FF2B5EF4-FFF2-40B4-BE49-F238E27FC236}">
                <a16:creationId xmlns:a16="http://schemas.microsoft.com/office/drawing/2014/main" id="{8DDB44FC-B2B6-4A5A-92ED-B2F47F6D255A}"/>
              </a:ext>
            </a:extLst>
          </p:cNvPr>
          <p:cNvSpPr>
            <a:spLocks noGrp="1"/>
          </p:cNvSpPr>
          <p:nvPr>
            <p:ph type="ctrTitle"/>
          </p:nvPr>
        </p:nvSpPr>
        <p:spPr>
          <a:xfrm>
            <a:off x="975360" y="1463040"/>
            <a:ext cx="8749665" cy="1584960"/>
          </a:xfrm>
        </p:spPr>
        <p:txBody>
          <a:bodyPr anchor="t"/>
          <a:lstStyle>
            <a:lvl1pPr algn="l">
              <a:lnSpc>
                <a:spcPct val="100000"/>
              </a:lnSpc>
              <a:defRPr sz="4400">
                <a:solidFill>
                  <a:schemeClr val="bg1"/>
                </a:solidFill>
              </a:defRPr>
            </a:lvl1pPr>
          </a:lstStyle>
          <a:p>
            <a:r>
              <a:rPr lang="en-US"/>
              <a:t>Click to edit Master title style</a:t>
            </a:r>
            <a:endParaRPr dirty="0"/>
          </a:p>
        </p:txBody>
      </p:sp>
      <p:sp>
        <p:nvSpPr>
          <p:cNvPr id="3" name="Subtitle 2">
            <a:extLst>
              <a:ext uri="{FF2B5EF4-FFF2-40B4-BE49-F238E27FC236}">
                <a16:creationId xmlns:a16="http://schemas.microsoft.com/office/drawing/2014/main" id="{C56F10D4-2079-454D-B9CC-44CE65E171E8}"/>
              </a:ext>
            </a:extLst>
          </p:cNvPr>
          <p:cNvSpPr>
            <a:spLocks noGrp="1"/>
          </p:cNvSpPr>
          <p:nvPr>
            <p:ph type="subTitle" idx="1"/>
          </p:nvPr>
        </p:nvSpPr>
        <p:spPr>
          <a:xfrm>
            <a:off x="975360" y="3840480"/>
            <a:ext cx="4998720" cy="731520"/>
          </a:xfrm>
        </p:spPr>
        <p:txBody>
          <a:bodyPr/>
          <a:lstStyle>
            <a:lvl1pPr marL="0" indent="0" algn="l">
              <a:lnSpc>
                <a:spcPct val="100000"/>
              </a:lnSpc>
              <a:spcBef>
                <a:spcPts val="0"/>
              </a:spcBef>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dirty="0"/>
          </a:p>
        </p:txBody>
      </p:sp>
      <p:sp>
        <p:nvSpPr>
          <p:cNvPr id="20" name="copyright">
            <a:extLst>
              <a:ext uri="{FF2B5EF4-FFF2-40B4-BE49-F238E27FC236}">
                <a16:creationId xmlns:a16="http://schemas.microsoft.com/office/drawing/2014/main" id="{B911577D-C707-4AAF-9F48-4264AC81EE9F}"/>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2022</a:t>
            </a:fld>
            <a:r>
              <a:rPr sz="1200" dirty="0"/>
              <a:t> Bracewell LLP</a:t>
            </a:r>
          </a:p>
        </p:txBody>
      </p:sp>
      <p:sp>
        <p:nvSpPr>
          <p:cNvPr id="8" name="Rectangle 7">
            <a:extLst>
              <a:ext uri="{FF2B5EF4-FFF2-40B4-BE49-F238E27FC236}">
                <a16:creationId xmlns:a16="http://schemas.microsoft.com/office/drawing/2014/main" id="{CDC37ACA-6419-40F0-AFA3-DDE55853DA62}"/>
              </a:ext>
            </a:extLst>
          </p:cNvPr>
          <p:cNvSpPr/>
          <p:nvPr/>
        </p:nvSpPr>
        <p:spPr>
          <a:xfrm>
            <a:off x="365760" y="367372"/>
            <a:ext cx="11215283" cy="5147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grpSp>
        <p:nvGrpSpPr>
          <p:cNvPr id="9" name="Group 8">
            <a:extLst>
              <a:ext uri="{FF2B5EF4-FFF2-40B4-BE49-F238E27FC236}">
                <a16:creationId xmlns:a16="http://schemas.microsoft.com/office/drawing/2014/main" id="{35281894-0B0B-4548-8829-067459E05D6A}"/>
              </a:ext>
            </a:extLst>
          </p:cNvPr>
          <p:cNvGrpSpPr/>
          <p:nvPr/>
        </p:nvGrpSpPr>
        <p:grpSpPr bwMode="gray">
          <a:xfrm>
            <a:off x="612142" y="6198003"/>
            <a:ext cx="2616199" cy="280956"/>
            <a:chOff x="247650" y="5429250"/>
            <a:chExt cx="9150351" cy="982663"/>
          </a:xfrm>
        </p:grpSpPr>
        <p:sp>
          <p:nvSpPr>
            <p:cNvPr id="10" name="Freeform 5">
              <a:extLst>
                <a:ext uri="{FF2B5EF4-FFF2-40B4-BE49-F238E27FC236}">
                  <a16:creationId xmlns:a16="http://schemas.microsoft.com/office/drawing/2014/main" id="{880CE77F-E87C-4E19-9EFB-A1D1C9DF14C2}"/>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6">
              <a:extLst>
                <a:ext uri="{FF2B5EF4-FFF2-40B4-BE49-F238E27FC236}">
                  <a16:creationId xmlns:a16="http://schemas.microsoft.com/office/drawing/2014/main" id="{A42CB47B-6559-4ADB-992B-7BB5867C4020}"/>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7">
              <a:extLst>
                <a:ext uri="{FF2B5EF4-FFF2-40B4-BE49-F238E27FC236}">
                  <a16:creationId xmlns:a16="http://schemas.microsoft.com/office/drawing/2014/main" id="{E00D5725-C65B-4CC1-969A-DCD385DBAB69}"/>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8">
              <a:extLst>
                <a:ext uri="{FF2B5EF4-FFF2-40B4-BE49-F238E27FC236}">
                  <a16:creationId xmlns:a16="http://schemas.microsoft.com/office/drawing/2014/main" id="{39DCB648-5EC7-4F41-B3AB-7C8452F27ABB}"/>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9">
              <a:extLst>
                <a:ext uri="{FF2B5EF4-FFF2-40B4-BE49-F238E27FC236}">
                  <a16:creationId xmlns:a16="http://schemas.microsoft.com/office/drawing/2014/main" id="{310C2360-C9BA-4491-BE26-7213D3200AC7}"/>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0">
              <a:extLst>
                <a:ext uri="{FF2B5EF4-FFF2-40B4-BE49-F238E27FC236}">
                  <a16:creationId xmlns:a16="http://schemas.microsoft.com/office/drawing/2014/main" id="{CBCDA78B-65BB-4EB6-AD2E-509735927DC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1">
              <a:extLst>
                <a:ext uri="{FF2B5EF4-FFF2-40B4-BE49-F238E27FC236}">
                  <a16:creationId xmlns:a16="http://schemas.microsoft.com/office/drawing/2014/main" id="{AD83BDF9-F96E-4B64-A919-D16193F74B13}"/>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7" name="Freeform 12">
              <a:extLst>
                <a:ext uri="{FF2B5EF4-FFF2-40B4-BE49-F238E27FC236}">
                  <a16:creationId xmlns:a16="http://schemas.microsoft.com/office/drawing/2014/main" id="{2E370B4E-5CDD-45CB-94E2-85F9613073D2}"/>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8" name="Freeform 13">
              <a:extLst>
                <a:ext uri="{FF2B5EF4-FFF2-40B4-BE49-F238E27FC236}">
                  <a16:creationId xmlns:a16="http://schemas.microsoft.com/office/drawing/2014/main" id="{0502889B-CC19-45BD-8A52-06DF58DCBE33}"/>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9" name="Freeform 14">
              <a:extLst>
                <a:ext uri="{FF2B5EF4-FFF2-40B4-BE49-F238E27FC236}">
                  <a16:creationId xmlns:a16="http://schemas.microsoft.com/office/drawing/2014/main" id="{2B868E32-54D3-4C09-B5DD-BA1E52AB7BAF}"/>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Tree>
    <p:extLst>
      <p:ext uri="{BB962C8B-B14F-4D97-AF65-F5344CB8AC3E}">
        <p14:creationId xmlns:p14="http://schemas.microsoft.com/office/powerpoint/2010/main" val="252732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allout B">
    <p:spTree>
      <p:nvGrpSpPr>
        <p:cNvPr id="1" name=""/>
        <p:cNvGrpSpPr/>
        <p:nvPr/>
      </p:nvGrpSpPr>
      <p:grpSpPr>
        <a:xfrm>
          <a:off x="0" y="0"/>
          <a:ext cx="0" cy="0"/>
          <a:chOff x="0" y="0"/>
          <a:chExt cx="0" cy="0"/>
        </a:xfrm>
      </p:grpSpPr>
      <p:sp>
        <p:nvSpPr>
          <p:cNvPr id="20" name="Text Placeholder 17">
            <a:extLst>
              <a:ext uri="{FF2B5EF4-FFF2-40B4-BE49-F238E27FC236}">
                <a16:creationId xmlns:a16="http://schemas.microsoft.com/office/drawing/2014/main" id="{A06559A9-F5AD-45B4-B5FF-D8B8D0BDBAB5}"/>
              </a:ext>
            </a:extLst>
          </p:cNvPr>
          <p:cNvSpPr>
            <a:spLocks noGrp="1"/>
          </p:cNvSpPr>
          <p:nvPr>
            <p:ph type="body" sz="quarter" idx="15" hasCustomPrompt="1"/>
          </p:nvPr>
        </p:nvSpPr>
        <p:spPr>
          <a:xfrm>
            <a:off x="670561" y="1341120"/>
            <a:ext cx="11049775" cy="1426464"/>
          </a:xfrm>
          <a:solidFill>
            <a:schemeClr val="accent3"/>
          </a:solidFill>
        </p:spPr>
        <p:txBody>
          <a:bodyPr lIns="182880" tIns="320040" rIns="365760"/>
          <a:lstStyle>
            <a:lvl1pPr marL="0" indent="0">
              <a:lnSpc>
                <a:spcPct val="100000"/>
              </a:lnSpc>
              <a:spcBef>
                <a:spcPts val="0"/>
              </a:spcBef>
              <a:buNone/>
              <a:defRPr sz="2667">
                <a:solidFill>
                  <a:schemeClr val="accent2"/>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3" name="Do not remove" hidden="1">
            <a:extLst>
              <a:ext uri="{FF2B5EF4-FFF2-40B4-BE49-F238E27FC236}">
                <a16:creationId xmlns:a16="http://schemas.microsoft.com/office/drawing/2014/main" id="{12433328-E78A-45E1-855C-AFAA4DC7C99F}"/>
              </a:ext>
            </a:extLst>
          </p:cNvPr>
          <p:cNvSpPr/>
          <p:nvPr>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CB4379E5-6795-4A1C-BFEA-AF65E9947F61}" type="slidenum">
              <a:rPr lang="en-US" smtClean="0"/>
              <a:t>‹#›</a:t>
            </a:fld>
            <a:endParaRPr lang="en-US"/>
          </a:p>
        </p:txBody>
      </p:sp>
      <p:grpSp>
        <p:nvGrpSpPr>
          <p:cNvPr id="6" name="Group 5">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7"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Text Placeholder 19">
            <a:extLst>
              <a:ext uri="{FF2B5EF4-FFF2-40B4-BE49-F238E27FC236}">
                <a16:creationId xmlns:a16="http://schemas.microsoft.com/office/drawing/2014/main" id="{AEDFCC44-63E8-4712-9D0B-72D2F4C2AAAE}"/>
              </a:ext>
            </a:extLst>
          </p:cNvPr>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0721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allout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a:p>
        </p:txBody>
      </p:sp>
      <p:sp>
        <p:nvSpPr>
          <p:cNvPr id="20" name="Text Placeholder 17">
            <a:extLst>
              <a:ext uri="{FF2B5EF4-FFF2-40B4-BE49-F238E27FC236}">
                <a16:creationId xmlns:a16="http://schemas.microsoft.com/office/drawing/2014/main" id="{A06559A9-F5AD-45B4-B5FF-D8B8D0BDBAB5}"/>
              </a:ext>
            </a:extLst>
          </p:cNvPr>
          <p:cNvSpPr>
            <a:spLocks noGrp="1"/>
          </p:cNvSpPr>
          <p:nvPr>
            <p:ph type="body" sz="quarter" idx="15" hasCustomPrompt="1"/>
          </p:nvPr>
        </p:nvSpPr>
        <p:spPr>
          <a:xfrm>
            <a:off x="670561" y="1341120"/>
            <a:ext cx="11049775" cy="1426464"/>
          </a:xfrm>
          <a:solidFill>
            <a:schemeClr val="accent4"/>
          </a:solidFill>
        </p:spPr>
        <p:txBody>
          <a:bodyPr lIns="182880" tIns="320040" rIns="365760"/>
          <a:lstStyle>
            <a:lvl1pPr marL="0" indent="0">
              <a:lnSpc>
                <a:spcPct val="100000"/>
              </a:lnSpc>
              <a:spcBef>
                <a:spcPts val="0"/>
              </a:spcBef>
              <a:buNone/>
              <a:defRPr sz="2667">
                <a:solidFill>
                  <a:schemeClr val="accent2"/>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CB4379E5-6795-4A1C-BFEA-AF65E9947F61}" type="slidenum">
              <a:rPr lang="en-US" smtClean="0"/>
              <a:t>‹#›</a:t>
            </a:fld>
            <a:endParaRPr lang="en-US"/>
          </a:p>
        </p:txBody>
      </p:sp>
      <p:grpSp>
        <p:nvGrpSpPr>
          <p:cNvPr id="6" name="Group 5">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7"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Text Placeholder 19">
            <a:extLst>
              <a:ext uri="{FF2B5EF4-FFF2-40B4-BE49-F238E27FC236}">
                <a16:creationId xmlns:a16="http://schemas.microsoft.com/office/drawing/2014/main" id="{AEDFCC44-63E8-4712-9D0B-72D2F4C2AAAE}"/>
              </a:ext>
            </a:extLst>
          </p:cNvPr>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4504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allout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a:p>
        </p:txBody>
      </p:sp>
      <p:sp>
        <p:nvSpPr>
          <p:cNvPr id="20" name="Text Placeholder 17">
            <a:extLst>
              <a:ext uri="{FF2B5EF4-FFF2-40B4-BE49-F238E27FC236}">
                <a16:creationId xmlns:a16="http://schemas.microsoft.com/office/drawing/2014/main" id="{A06559A9-F5AD-45B4-B5FF-D8B8D0BDBAB5}"/>
              </a:ext>
            </a:extLst>
          </p:cNvPr>
          <p:cNvSpPr>
            <a:spLocks noGrp="1"/>
          </p:cNvSpPr>
          <p:nvPr>
            <p:ph type="body" sz="quarter" idx="15" hasCustomPrompt="1"/>
          </p:nvPr>
        </p:nvSpPr>
        <p:spPr>
          <a:xfrm>
            <a:off x="670561" y="1341120"/>
            <a:ext cx="11049775" cy="1426464"/>
          </a:xfrm>
          <a:solidFill>
            <a:schemeClr val="accent5"/>
          </a:solidFill>
        </p:spPr>
        <p:txBody>
          <a:bodyPr lIns="182880" tIns="320040" rIns="365760"/>
          <a:lstStyle>
            <a:lvl1pPr marL="0" indent="0">
              <a:lnSpc>
                <a:spcPct val="100000"/>
              </a:lnSpc>
              <a:spcBef>
                <a:spcPts val="0"/>
              </a:spcBef>
              <a:buNone/>
              <a:defRPr sz="2667">
                <a:solidFill>
                  <a:schemeClr val="accent2"/>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CB4379E5-6795-4A1C-BFEA-AF65E9947F61}" type="slidenum">
              <a:rPr lang="en-US" smtClean="0"/>
              <a:t>‹#›</a:t>
            </a:fld>
            <a:endParaRPr lang="en-US"/>
          </a:p>
        </p:txBody>
      </p:sp>
      <p:grpSp>
        <p:nvGrpSpPr>
          <p:cNvPr id="6" name="Group 5">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7"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Text Placeholder 19">
            <a:extLst>
              <a:ext uri="{FF2B5EF4-FFF2-40B4-BE49-F238E27FC236}">
                <a16:creationId xmlns:a16="http://schemas.microsoft.com/office/drawing/2014/main" id="{AEDFCC44-63E8-4712-9D0B-72D2F4C2AAAE}"/>
              </a:ext>
            </a:extLst>
          </p:cNvPr>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93827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6C3CA7-3B15-4E34-AEB0-328D3246D46A}"/>
              </a:ext>
            </a:extLst>
          </p:cNvPr>
          <p:cNvSpPr>
            <a:spLocks noGrp="1"/>
          </p:cNvSpPr>
          <p:nvPr>
            <p:ph type="title"/>
          </p:nvPr>
        </p:nvSpPr>
        <p:spPr/>
        <p:txBody>
          <a:bodyPr/>
          <a:lstStyle/>
          <a:p>
            <a:r>
              <a:rPr lang="en-US"/>
              <a:t>Click to edit Master title style</a:t>
            </a:r>
            <a:endParaRPr dirty="0"/>
          </a:p>
        </p:txBody>
      </p:sp>
      <p:sp>
        <p:nvSpPr>
          <p:cNvPr id="8" name="Text Placeholder 2"/>
          <p:cNvSpPr>
            <a:spLocks noGrp="1"/>
          </p:cNvSpPr>
          <p:nvPr>
            <p:ph idx="12"/>
          </p:nvPr>
        </p:nvSpPr>
        <p:spPr>
          <a:xfrm>
            <a:off x="6096000" y="1369484"/>
            <a:ext cx="5181600" cy="4650317"/>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2"/>
          <p:cNvSpPr>
            <a:spLocks noGrp="1"/>
          </p:cNvSpPr>
          <p:nvPr>
            <p:ph idx="11"/>
          </p:nvPr>
        </p:nvSpPr>
        <p:spPr>
          <a:xfrm>
            <a:off x="623045" y="1369484"/>
            <a:ext cx="5181600" cy="4650317"/>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Footer Placeholder 3">
            <a:extLst>
              <a:ext uri="{FF2B5EF4-FFF2-40B4-BE49-F238E27FC236}">
                <a16:creationId xmlns:a16="http://schemas.microsoft.com/office/drawing/2014/main" id="{5ADF6B1A-7ECD-48DE-8517-1CC421E8FF67}"/>
              </a:ext>
            </a:extLst>
          </p:cNvPr>
          <p:cNvSpPr>
            <a:spLocks noGrp="1"/>
          </p:cNvSpPr>
          <p:nvPr>
            <p:ph type="ftr"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0C7503C4-00D6-460C-9BD1-4628649FCA3A}"/>
              </a:ext>
            </a:extLst>
          </p:cNvPr>
          <p:cNvSpPr>
            <a:spLocks noGrp="1"/>
          </p:cNvSpPr>
          <p:nvPr>
            <p:ph type="sldNum" sz="quarter" idx="14"/>
          </p:nvPr>
        </p:nvSpPr>
        <p:spPr/>
        <p:txBody>
          <a:bodyPr/>
          <a:lstStyle/>
          <a:p>
            <a:fld id="{CB4379E5-6795-4A1C-BFEA-AF65E9947F61}" type="slidenum">
              <a:rPr lang="en-US" smtClean="0"/>
              <a:t>‹#›</a:t>
            </a:fld>
            <a:endParaRPr lang="en-US"/>
          </a:p>
        </p:txBody>
      </p:sp>
    </p:spTree>
    <p:extLst>
      <p:ext uri="{BB962C8B-B14F-4D97-AF65-F5344CB8AC3E}">
        <p14:creationId xmlns:p14="http://schemas.microsoft.com/office/powerpoint/2010/main" val="1823730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2FEC4-C910-484D-B975-C09849B7BF2D}"/>
              </a:ext>
            </a:extLst>
          </p:cNvPr>
          <p:cNvSpPr>
            <a:spLocks noGrp="1"/>
          </p:cNvSpPr>
          <p:nvPr>
            <p:ph type="title"/>
          </p:nvPr>
        </p:nvSpPr>
        <p:spPr/>
        <p:txBody>
          <a:bodyPr/>
          <a:lstStyle/>
          <a:p>
            <a:r>
              <a:rPr lang="en-US"/>
              <a:t>Click to edit Master title style</a:t>
            </a:r>
            <a:endParaRPr dirty="0"/>
          </a:p>
        </p:txBody>
      </p:sp>
      <p:sp>
        <p:nvSpPr>
          <p:cNvPr id="10" name="Text Placeholder 2"/>
          <p:cNvSpPr>
            <a:spLocks noGrp="1"/>
          </p:cNvSpPr>
          <p:nvPr>
            <p:ph idx="14"/>
          </p:nvPr>
        </p:nvSpPr>
        <p:spPr>
          <a:xfrm>
            <a:off x="6096000" y="1951355"/>
            <a:ext cx="5181600" cy="4032560"/>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2"/>
          <p:cNvSpPr>
            <a:spLocks noGrp="1"/>
          </p:cNvSpPr>
          <p:nvPr>
            <p:ph idx="13"/>
          </p:nvPr>
        </p:nvSpPr>
        <p:spPr>
          <a:xfrm>
            <a:off x="623045" y="1951355"/>
            <a:ext cx="5181600" cy="4032560"/>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7"/>
          <p:cNvSpPr>
            <a:spLocks noGrp="1"/>
          </p:cNvSpPr>
          <p:nvPr>
            <p:ph type="body" sz="quarter" idx="11"/>
          </p:nvPr>
        </p:nvSpPr>
        <p:spPr>
          <a:xfrm>
            <a:off x="623045" y="1183640"/>
            <a:ext cx="5157787" cy="554355"/>
          </a:xfrm>
          <a:prstGeom prst="rect">
            <a:avLst/>
          </a:prstGeom>
        </p:spPr>
        <p:txBody>
          <a:bodyPr anchor="b"/>
          <a:lstStyle>
            <a:lvl1pPr marL="0" indent="0">
              <a:buNone/>
              <a:defRPr sz="2800" b="1">
                <a:solidFill>
                  <a:schemeClr val="tx1"/>
                </a:solidFill>
              </a:defRPr>
            </a:lvl1pPr>
          </a:lstStyle>
          <a:p>
            <a:pPr lvl="0"/>
            <a:r>
              <a:rPr lang="en-US"/>
              <a:t>Click to edit Master text styles</a:t>
            </a:r>
          </a:p>
        </p:txBody>
      </p:sp>
      <p:sp>
        <p:nvSpPr>
          <p:cNvPr id="13" name="Text Placeholder 10"/>
          <p:cNvSpPr>
            <a:spLocks noGrp="1"/>
          </p:cNvSpPr>
          <p:nvPr>
            <p:ph type="body" sz="quarter" idx="12"/>
          </p:nvPr>
        </p:nvSpPr>
        <p:spPr>
          <a:xfrm>
            <a:off x="6096001" y="1183640"/>
            <a:ext cx="5183188" cy="554355"/>
          </a:xfrm>
          <a:prstGeom prst="rect">
            <a:avLst/>
          </a:prstGeom>
        </p:spPr>
        <p:txBody>
          <a:bodyPr anchor="b"/>
          <a:lstStyle>
            <a:lvl1pPr marL="0" indent="0">
              <a:buNone/>
              <a:defRPr sz="2800" b="1">
                <a:solidFill>
                  <a:schemeClr val="tx1"/>
                </a:solidFill>
              </a:defRPr>
            </a:lvl1pPr>
            <a:lvl2pPr marL="1588" indent="0">
              <a:buNone/>
              <a:defRPr b="1"/>
            </a:lvl2pPr>
            <a:lvl3pPr marL="339717" indent="0">
              <a:buNone/>
              <a:defRPr b="1"/>
            </a:lvl3pPr>
            <a:lvl4pPr marL="682608" indent="0">
              <a:buNone/>
              <a:defRPr b="1"/>
            </a:lvl4pPr>
            <a:lvl5pPr marL="1025500" indent="0">
              <a:buNone/>
              <a:defRPr b="1"/>
            </a:lvl5pPr>
          </a:lstStyle>
          <a:p>
            <a:pPr lvl="0"/>
            <a:r>
              <a:rPr lang="en-US"/>
              <a:t>Click to edit Master text styles</a:t>
            </a:r>
          </a:p>
        </p:txBody>
      </p:sp>
      <p:sp>
        <p:nvSpPr>
          <p:cNvPr id="4" name="Footer Placeholder 3">
            <a:extLst>
              <a:ext uri="{FF2B5EF4-FFF2-40B4-BE49-F238E27FC236}">
                <a16:creationId xmlns:a16="http://schemas.microsoft.com/office/drawing/2014/main" id="{85944810-149C-4D86-A9BF-14FDD8D39C13}"/>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B9AC37B1-0867-464B-91C9-8A28E18840E0}"/>
              </a:ext>
            </a:extLst>
          </p:cNvPr>
          <p:cNvSpPr>
            <a:spLocks noGrp="1"/>
          </p:cNvSpPr>
          <p:nvPr>
            <p:ph type="sldNum" sz="quarter" idx="16"/>
          </p:nvPr>
        </p:nvSpPr>
        <p:spPr/>
        <p:txBody>
          <a:bodyPr/>
          <a:lstStyle/>
          <a:p>
            <a:fld id="{CB4379E5-6795-4A1C-BFEA-AF65E9947F61}" type="slidenum">
              <a:rPr lang="en-US" smtClean="0"/>
              <a:t>‹#›</a:t>
            </a:fld>
            <a:endParaRPr lang="en-US"/>
          </a:p>
        </p:txBody>
      </p:sp>
    </p:spTree>
    <p:extLst>
      <p:ext uri="{BB962C8B-B14F-4D97-AF65-F5344CB8AC3E}">
        <p14:creationId xmlns:p14="http://schemas.microsoft.com/office/powerpoint/2010/main" val="409338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Left_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2F60-4321-4FE2-8E2C-010A9580BE34}"/>
              </a:ext>
            </a:extLst>
          </p:cNvPr>
          <p:cNvSpPr>
            <a:spLocks noGrp="1"/>
          </p:cNvSpPr>
          <p:nvPr>
            <p:ph type="title"/>
          </p:nvPr>
        </p:nvSpPr>
        <p:spPr/>
        <p:txBody>
          <a:bodyPr/>
          <a:lstStyle/>
          <a:p>
            <a:r>
              <a:rPr lang="en-US"/>
              <a:t>Click to edit Master title style</a:t>
            </a:r>
            <a:endParaRPr dirty="0"/>
          </a:p>
        </p:txBody>
      </p:sp>
      <p:sp>
        <p:nvSpPr>
          <p:cNvPr id="8" name="Footer Placeholder 7">
            <a:extLst>
              <a:ext uri="{FF2B5EF4-FFF2-40B4-BE49-F238E27FC236}">
                <a16:creationId xmlns:a16="http://schemas.microsoft.com/office/drawing/2014/main" id="{191B355F-55C1-4ED5-BA59-B9EEDCCE2DE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3281D7-5CDB-4A57-91D8-ED5A35E70B6C}"/>
              </a:ext>
            </a:extLst>
          </p:cNvPr>
          <p:cNvSpPr>
            <a:spLocks noGrp="1"/>
          </p:cNvSpPr>
          <p:nvPr>
            <p:ph type="sldNum" sz="quarter" idx="12"/>
          </p:nvPr>
        </p:nvSpPr>
        <p:spPr/>
        <p:txBody>
          <a:bodyPr/>
          <a:lstStyle/>
          <a:p>
            <a:fld id="{CB4379E5-6795-4A1C-BFEA-AF65E9947F61}" type="slidenum">
              <a:rPr lang="en-US" smtClean="0"/>
              <a:t>‹#›</a:t>
            </a:fld>
            <a:endParaRPr lang="en-US"/>
          </a:p>
        </p:txBody>
      </p:sp>
      <p:sp>
        <p:nvSpPr>
          <p:cNvPr id="14" name="Content Placeholder 2">
            <a:extLst>
              <a:ext uri="{FF2B5EF4-FFF2-40B4-BE49-F238E27FC236}">
                <a16:creationId xmlns:a16="http://schemas.microsoft.com/office/drawing/2014/main" id="{212B7D94-A9CA-4240-844C-A5A1DD43B40D}"/>
              </a:ext>
            </a:extLst>
          </p:cNvPr>
          <p:cNvSpPr>
            <a:spLocks noGrp="1"/>
          </p:cNvSpPr>
          <p:nvPr>
            <p:ph sz="half" idx="13"/>
          </p:nvPr>
        </p:nvSpPr>
        <p:spPr>
          <a:xfrm>
            <a:off x="623045" y="1369485"/>
            <a:ext cx="6829315" cy="4614431"/>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Picture Placeholder 6">
            <a:extLst>
              <a:ext uri="{FF2B5EF4-FFF2-40B4-BE49-F238E27FC236}">
                <a16:creationId xmlns:a16="http://schemas.microsoft.com/office/drawing/2014/main" id="{8CA4A205-D627-4FBC-AE64-303C8A41E550}"/>
              </a:ext>
            </a:extLst>
          </p:cNvPr>
          <p:cNvSpPr>
            <a:spLocks noGrp="1"/>
          </p:cNvSpPr>
          <p:nvPr>
            <p:ph type="pic" sz="quarter" idx="14"/>
          </p:nvPr>
        </p:nvSpPr>
        <p:spPr>
          <a:xfrm>
            <a:off x="8305800" y="1447800"/>
            <a:ext cx="3276600" cy="4038600"/>
          </a:xfrm>
          <a:solidFill>
            <a:schemeClr val="bg1">
              <a:lumMod val="85000"/>
            </a:schemeClr>
          </a:solidFill>
        </p:spPr>
        <p:txBody>
          <a:bodyPr/>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1463557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CB4379E5-6795-4A1C-BFEA-AF65E9947F61}" type="slidenum">
              <a:rPr lang="en-US" smtClean="0"/>
              <a:t>‹#›</a:t>
            </a:fld>
            <a:endParaRPr lang="en-US"/>
          </a:p>
        </p:txBody>
      </p:sp>
    </p:spTree>
    <p:extLst>
      <p:ext uri="{BB962C8B-B14F-4D97-AF65-F5344CB8AC3E}">
        <p14:creationId xmlns:p14="http://schemas.microsoft.com/office/powerpoint/2010/main" val="5540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CB4379E5-6795-4A1C-BFEA-AF65E9947F61}" type="slidenum">
              <a:rPr lang="en-US" smtClean="0"/>
              <a:t>‹#›</a:t>
            </a:fld>
            <a:endParaRPr lang="en-US"/>
          </a:p>
        </p:txBody>
      </p:sp>
      <p:grpSp>
        <p:nvGrpSpPr>
          <p:cNvPr id="6" name="Group 5">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7"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Tree>
    <p:extLst>
      <p:ext uri="{BB962C8B-B14F-4D97-AF65-F5344CB8AC3E}">
        <p14:creationId xmlns:p14="http://schemas.microsoft.com/office/powerpoint/2010/main" val="2201457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ttorney - Sing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FC6AA8-F7FF-49E2-B9A6-904E9C2B70B0}"/>
              </a:ext>
            </a:extLst>
          </p:cNvPr>
          <p:cNvSpPr>
            <a:spLocks noGrp="1"/>
          </p:cNvSpPr>
          <p:nvPr>
            <p:ph type="title"/>
          </p:nvPr>
        </p:nvSpPr>
        <p:spPr/>
        <p:txBody>
          <a:bodyPr/>
          <a:lstStyle/>
          <a:p>
            <a:r>
              <a:rPr lang="en-US"/>
              <a:t>Click to edit Master title style</a:t>
            </a:r>
            <a:endParaRPr dirty="0"/>
          </a:p>
        </p:txBody>
      </p:sp>
      <p:sp>
        <p:nvSpPr>
          <p:cNvPr id="16" name="Rectangle 15"/>
          <p:cNvSpPr/>
          <p:nvPr/>
        </p:nvSpPr>
        <p:spPr>
          <a:xfrm>
            <a:off x="1812916" y="1986193"/>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17" name="Rectangle 16"/>
          <p:cNvSpPr/>
          <p:nvPr/>
        </p:nvSpPr>
        <p:spPr>
          <a:xfrm>
            <a:off x="1812916" y="221138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a:t>Click icon to add picture</a:t>
            </a:r>
            <a:endParaRPr/>
          </a:p>
        </p:txBody>
      </p:sp>
      <p:sp>
        <p:nvSpPr>
          <p:cNvPr id="7" name="Text Placeholder 5"/>
          <p:cNvSpPr>
            <a:spLocks noGrp="1"/>
          </p:cNvSpPr>
          <p:nvPr>
            <p:ph type="body" sz="quarter" idx="11"/>
          </p:nvPr>
        </p:nvSpPr>
        <p:spPr>
          <a:xfrm>
            <a:off x="683383" y="3268667"/>
            <a:ext cx="10712751" cy="2548109"/>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83383" y="2887667"/>
            <a:ext cx="10712751" cy="304800"/>
          </a:xfrm>
          <a:prstGeom prst="rect">
            <a:avLst/>
          </a:prstGeom>
        </p:spPr>
        <p:txBody>
          <a:bodyPr lIns="0" tIns="0" rIns="0" bIns="0" anchor="ctr"/>
          <a:lstStyle>
            <a:lvl1pPr marL="0" indent="0">
              <a:spcBef>
                <a:spcPts val="0"/>
              </a:spcBef>
              <a:spcAft>
                <a:spcPts val="0"/>
              </a:spcAft>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3" y="1409371"/>
            <a:ext cx="9521339" cy="316679"/>
          </a:xfrm>
          <a:prstGeom prst="rect">
            <a:avLst/>
          </a:prstGeom>
        </p:spPr>
        <p:txBody>
          <a:bodyPr lIns="0" tIns="0" rIns="0" bIns="0" anchor="ctr"/>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3" y="1693867"/>
            <a:ext cx="9521339" cy="258759"/>
          </a:xfrm>
          <a:prstGeom prst="rect">
            <a:avLst/>
          </a:prstGeom>
        </p:spPr>
        <p:txBody>
          <a:bodyPr lIns="0" tIns="0" rIns="0" bIns="0" anchor="ctr"/>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2" y="1986193"/>
            <a:ext cx="9252120" cy="225195"/>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2" y="2211388"/>
            <a:ext cx="92521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3" y="2528852"/>
            <a:ext cx="9521339" cy="225845"/>
          </a:xfrm>
          <a:prstGeom prst="rect">
            <a:avLst/>
          </a:prstGeom>
        </p:spPr>
        <p:txBody>
          <a:bodyPr lIns="0" tIns="0" rIns="0" bIns="0"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 name="Footer Placeholder 3">
            <a:extLst>
              <a:ext uri="{FF2B5EF4-FFF2-40B4-BE49-F238E27FC236}">
                <a16:creationId xmlns:a16="http://schemas.microsoft.com/office/drawing/2014/main" id="{17B08108-EDE8-4508-A9F3-1FCB9612690F}"/>
              </a:ext>
            </a:extLst>
          </p:cNvPr>
          <p:cNvSpPr>
            <a:spLocks noGrp="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103C346C-DF75-4408-8660-30531A520D49}"/>
              </a:ext>
            </a:extLst>
          </p:cNvPr>
          <p:cNvSpPr>
            <a:spLocks noGrp="1"/>
          </p:cNvSpPr>
          <p:nvPr>
            <p:ph type="sldNum" sz="quarter" idx="19"/>
          </p:nvPr>
        </p:nvSpPr>
        <p:spPr/>
        <p:txBody>
          <a:bodyPr/>
          <a:lstStyle/>
          <a:p>
            <a:fld id="{CB4379E5-6795-4A1C-BFEA-AF65E9947F61}" type="slidenum">
              <a:rPr lang="en-US" smtClean="0"/>
              <a:t>‹#›</a:t>
            </a:fld>
            <a:endParaRPr lang="en-US"/>
          </a:p>
        </p:txBody>
      </p:sp>
    </p:spTree>
    <p:extLst>
      <p:ext uri="{BB962C8B-B14F-4D97-AF65-F5344CB8AC3E}">
        <p14:creationId xmlns:p14="http://schemas.microsoft.com/office/powerpoint/2010/main" val="768204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ttorney - Dou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2D35A-BC9E-4CF6-A60E-B658DAC5C4DF}"/>
              </a:ext>
            </a:extLst>
          </p:cNvPr>
          <p:cNvSpPr>
            <a:spLocks noGrp="1"/>
          </p:cNvSpPr>
          <p:nvPr>
            <p:ph type="title"/>
          </p:nvPr>
        </p:nvSpPr>
        <p:spPr/>
        <p:txBody>
          <a:bodyPr/>
          <a:lstStyle/>
          <a:p>
            <a:r>
              <a:rPr lang="en-US"/>
              <a:t>Click to edit Master title style</a:t>
            </a:r>
            <a:endParaRPr dirty="0"/>
          </a:p>
        </p:txBody>
      </p:sp>
      <p:sp>
        <p:nvSpPr>
          <p:cNvPr id="16" name="Rectangle 15"/>
          <p:cNvSpPr/>
          <p:nvPr/>
        </p:nvSpPr>
        <p:spPr>
          <a:xfrm>
            <a:off x="1812916"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17" name="Rectangle 16"/>
          <p:cNvSpPr/>
          <p:nvPr/>
        </p:nvSpPr>
        <p:spPr>
          <a:xfrm>
            <a:off x="1812916" y="221138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a:t>Click icon to add picture</a:t>
            </a:r>
            <a:endParaRPr/>
          </a:p>
        </p:txBody>
      </p:sp>
      <p:sp>
        <p:nvSpPr>
          <p:cNvPr id="7" name="Text Placeholder 5"/>
          <p:cNvSpPr>
            <a:spLocks noGrp="1"/>
          </p:cNvSpPr>
          <p:nvPr>
            <p:ph type="body" sz="quarter" idx="11"/>
          </p:nvPr>
        </p:nvSpPr>
        <p:spPr>
          <a:xfrm>
            <a:off x="6122346" y="1797686"/>
            <a:ext cx="5273788" cy="1501703"/>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122346" y="1416683"/>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5" y="140937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5" y="1689472"/>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0" y="1987551"/>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0" y="2211388"/>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5" y="252885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1" name="Rectangle 20"/>
          <p:cNvSpPr/>
          <p:nvPr/>
        </p:nvSpPr>
        <p:spPr>
          <a:xfrm>
            <a:off x="1812916" y="409239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22" name="Rectangle 21"/>
          <p:cNvSpPr/>
          <p:nvPr/>
        </p:nvSpPr>
        <p:spPr>
          <a:xfrm>
            <a:off x="1812916" y="4316233"/>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23" name="Picture Placeholder 3"/>
          <p:cNvSpPr>
            <a:spLocks noGrp="1"/>
          </p:cNvSpPr>
          <p:nvPr>
            <p:ph type="pic" sz="quarter" idx="18"/>
          </p:nvPr>
        </p:nvSpPr>
        <p:spPr>
          <a:xfrm>
            <a:off x="681031" y="3497087"/>
            <a:ext cx="969264" cy="1362456"/>
          </a:xfrm>
          <a:prstGeom prst="rect">
            <a:avLst/>
          </a:prstGeom>
        </p:spPr>
        <p:txBody>
          <a:bodyPr/>
          <a:lstStyle>
            <a:lvl1pPr marL="0" indent="0">
              <a:buNone/>
              <a:defRPr sz="900"/>
            </a:lvl1pPr>
          </a:lstStyle>
          <a:p>
            <a:pPr lvl="0"/>
            <a:r>
              <a:rPr lang="en-US"/>
              <a:t>Click icon to add picture</a:t>
            </a:r>
            <a:endParaRPr/>
          </a:p>
        </p:txBody>
      </p:sp>
      <p:sp>
        <p:nvSpPr>
          <p:cNvPr id="24" name="Text Placeholder 5"/>
          <p:cNvSpPr>
            <a:spLocks noGrp="1"/>
          </p:cNvSpPr>
          <p:nvPr>
            <p:ph type="body" sz="quarter" idx="19"/>
          </p:nvPr>
        </p:nvSpPr>
        <p:spPr>
          <a:xfrm>
            <a:off x="6122346" y="3902533"/>
            <a:ext cx="5273788" cy="1501703"/>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25" name="Content Placeholder 7"/>
          <p:cNvSpPr>
            <a:spLocks noGrp="1"/>
          </p:cNvSpPr>
          <p:nvPr>
            <p:ph sz="quarter" idx="20"/>
          </p:nvPr>
        </p:nvSpPr>
        <p:spPr>
          <a:xfrm>
            <a:off x="6122346" y="3521528"/>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26" name="Content Placeholder 7"/>
          <p:cNvSpPr>
            <a:spLocks noGrp="1"/>
          </p:cNvSpPr>
          <p:nvPr>
            <p:ph sz="quarter" idx="21"/>
          </p:nvPr>
        </p:nvSpPr>
        <p:spPr>
          <a:xfrm>
            <a:off x="1874795" y="3514210"/>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7" name="Content Placeholder 7"/>
          <p:cNvSpPr>
            <a:spLocks noGrp="1"/>
          </p:cNvSpPr>
          <p:nvPr>
            <p:ph sz="quarter" idx="22"/>
          </p:nvPr>
        </p:nvSpPr>
        <p:spPr>
          <a:xfrm>
            <a:off x="1874795" y="3794318"/>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8" name="Content Placeholder 7"/>
          <p:cNvSpPr>
            <a:spLocks noGrp="1"/>
          </p:cNvSpPr>
          <p:nvPr>
            <p:ph sz="quarter" idx="23"/>
          </p:nvPr>
        </p:nvSpPr>
        <p:spPr>
          <a:xfrm>
            <a:off x="2144010" y="4092395"/>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9" name="Content Placeholder 7"/>
          <p:cNvSpPr>
            <a:spLocks noGrp="1"/>
          </p:cNvSpPr>
          <p:nvPr>
            <p:ph sz="quarter" idx="24"/>
          </p:nvPr>
        </p:nvSpPr>
        <p:spPr>
          <a:xfrm>
            <a:off x="2144010" y="4316233"/>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0" name="Content Placeholder 7"/>
          <p:cNvSpPr>
            <a:spLocks noGrp="1"/>
          </p:cNvSpPr>
          <p:nvPr>
            <p:ph sz="quarter" idx="25"/>
          </p:nvPr>
        </p:nvSpPr>
        <p:spPr>
          <a:xfrm>
            <a:off x="1874795" y="4633698"/>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 name="Footer Placeholder 3">
            <a:extLst>
              <a:ext uri="{FF2B5EF4-FFF2-40B4-BE49-F238E27FC236}">
                <a16:creationId xmlns:a16="http://schemas.microsoft.com/office/drawing/2014/main" id="{90100DD6-BCF9-4DA2-AEE1-2A6B54750345}"/>
              </a:ext>
            </a:extLst>
          </p:cNvPr>
          <p:cNvSpPr>
            <a:spLocks noGrp="1"/>
          </p:cNvSpPr>
          <p:nvPr>
            <p:ph type="ftr" sz="quarter" idx="26"/>
          </p:nvPr>
        </p:nvSpPr>
        <p:spPr/>
        <p:txBody>
          <a:bodyPr/>
          <a:lstStyle/>
          <a:p>
            <a:endParaRPr lang="en-US"/>
          </a:p>
        </p:txBody>
      </p:sp>
      <p:sp>
        <p:nvSpPr>
          <p:cNvPr id="5" name="Slide Number Placeholder 4">
            <a:extLst>
              <a:ext uri="{FF2B5EF4-FFF2-40B4-BE49-F238E27FC236}">
                <a16:creationId xmlns:a16="http://schemas.microsoft.com/office/drawing/2014/main" id="{058A1905-1015-4C00-A5D6-389F898FB7DC}"/>
              </a:ext>
            </a:extLst>
          </p:cNvPr>
          <p:cNvSpPr>
            <a:spLocks noGrp="1"/>
          </p:cNvSpPr>
          <p:nvPr>
            <p:ph type="sldNum" sz="quarter" idx="27"/>
          </p:nvPr>
        </p:nvSpPr>
        <p:spPr/>
        <p:txBody>
          <a:bodyPr/>
          <a:lstStyle/>
          <a:p>
            <a:fld id="{CB4379E5-6795-4A1C-BFEA-AF65E9947F61}" type="slidenum">
              <a:rPr lang="en-US" smtClean="0"/>
              <a:t>‹#›</a:t>
            </a:fld>
            <a:endParaRPr lang="en-US"/>
          </a:p>
        </p:txBody>
      </p:sp>
    </p:spTree>
    <p:extLst>
      <p:ext uri="{BB962C8B-B14F-4D97-AF65-F5344CB8AC3E}">
        <p14:creationId xmlns:p14="http://schemas.microsoft.com/office/powerpoint/2010/main" val="51270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E03B64A3-F600-4514-9DCE-972F4067B7A7}"/>
              </a:ext>
            </a:extLst>
          </p:cNvPr>
          <p:cNvSpPr>
            <a:spLocks noGrp="1"/>
          </p:cNvSpPr>
          <p:nvPr>
            <p:ph type="body" sz="quarter" idx="16" hasCustomPrompt="1"/>
          </p:nvPr>
        </p:nvSpPr>
        <p:spPr>
          <a:xfrm>
            <a:off x="609600" y="609600"/>
            <a:ext cx="11215283" cy="5147381"/>
          </a:xfrm>
          <a:solidFill>
            <a:schemeClr val="bg2"/>
          </a:solidFill>
        </p:spPr>
        <p:txBody>
          <a:bodyPr lIns="274320" tIns="640080" rIns="457200" bIns="457200"/>
          <a:lstStyle>
            <a:lvl1pPr marL="0" indent="0">
              <a:lnSpc>
                <a:spcPct val="100000"/>
              </a:lnSpc>
              <a:spcBef>
                <a:spcPts val="0"/>
              </a:spcBef>
              <a:buNone/>
              <a:defRPr sz="4267">
                <a:solidFill>
                  <a:schemeClr val="bg1"/>
                </a:solidFill>
              </a:defRPr>
            </a:lvl1pPr>
            <a:lvl2pPr marL="0" indent="0">
              <a:lnSpc>
                <a:spcPct val="100000"/>
              </a:lnSpc>
              <a:spcBef>
                <a:spcPts val="0"/>
              </a:spcBef>
              <a:buNone/>
              <a:defRPr sz="4267">
                <a:solidFill>
                  <a:schemeClr val="bg2"/>
                </a:solidFill>
              </a:defRPr>
            </a:lvl2pPr>
            <a:lvl3pPr marL="0" indent="0">
              <a:lnSpc>
                <a:spcPct val="100000"/>
              </a:lnSpc>
              <a:spcBef>
                <a:spcPts val="0"/>
              </a:spcBef>
              <a:buNone/>
              <a:defRPr sz="4267">
                <a:solidFill>
                  <a:schemeClr val="bg2"/>
                </a:solidFill>
              </a:defRPr>
            </a:lvl3pPr>
            <a:lvl4pPr marL="0" indent="0">
              <a:lnSpc>
                <a:spcPct val="100000"/>
              </a:lnSpc>
              <a:spcBef>
                <a:spcPts val="0"/>
              </a:spcBef>
              <a:buNone/>
              <a:defRPr sz="4267">
                <a:solidFill>
                  <a:schemeClr val="bg2"/>
                </a:solidFill>
              </a:defRPr>
            </a:lvl4pPr>
            <a:lvl5pPr marL="0" indent="0">
              <a:lnSpc>
                <a:spcPct val="100000"/>
              </a:lnSpc>
              <a:spcBef>
                <a:spcPts val="0"/>
              </a:spcBef>
              <a:buNone/>
              <a:defRPr sz="4267">
                <a:solidFill>
                  <a:schemeClr val="bg2"/>
                </a:solidFill>
              </a:defRPr>
            </a:lvl5pPr>
            <a:lvl6pPr marL="0" indent="0">
              <a:lnSpc>
                <a:spcPct val="100000"/>
              </a:lnSpc>
              <a:spcBef>
                <a:spcPts val="0"/>
              </a:spcBef>
              <a:buNone/>
              <a:defRPr sz="4267">
                <a:solidFill>
                  <a:schemeClr val="bg2"/>
                </a:solidFill>
              </a:defRPr>
            </a:lvl6pPr>
            <a:lvl7pPr marL="0" indent="0">
              <a:lnSpc>
                <a:spcPct val="100000"/>
              </a:lnSpc>
              <a:spcBef>
                <a:spcPts val="0"/>
              </a:spcBef>
              <a:buNone/>
              <a:defRPr sz="4267">
                <a:solidFill>
                  <a:schemeClr val="bg2"/>
                </a:solidFill>
              </a:defRPr>
            </a:lvl7pPr>
            <a:lvl8pPr marL="0" indent="0">
              <a:lnSpc>
                <a:spcPct val="100000"/>
              </a:lnSpc>
              <a:spcBef>
                <a:spcPts val="0"/>
              </a:spcBef>
              <a:buNone/>
              <a:defRPr sz="4267">
                <a:solidFill>
                  <a:schemeClr val="bg2"/>
                </a:solidFill>
              </a:defRPr>
            </a:lvl8pPr>
            <a:lvl9pPr marL="0" indent="0">
              <a:lnSpc>
                <a:spcPct val="100000"/>
              </a:lnSpc>
              <a:spcBef>
                <a:spcPts val="0"/>
              </a:spcBef>
              <a:buNone/>
              <a:defRPr sz="4267">
                <a:solidFill>
                  <a:schemeClr val="bg2"/>
                </a:solidFill>
              </a:defRPr>
            </a:lvl9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365760" y="367372"/>
            <a:ext cx="11215283" cy="5147381"/>
          </a:xfrm>
          <a:ln w="12700">
            <a:solidFill>
              <a:srgbClr val="000000"/>
            </a:solidFill>
          </a:ln>
        </p:spPr>
        <p:txBody>
          <a:bodyPr lIns="548640" tIns="1005840" anchor="t" anchorCtr="0"/>
          <a:lstStyle>
            <a:lvl1pPr>
              <a:lnSpc>
                <a:spcPct val="100000"/>
              </a:lnSpc>
              <a:defRPr sz="4400">
                <a:solidFill>
                  <a:schemeClr val="bg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20" name="Text Placeholder 18">
            <a:extLst>
              <a:ext uri="{FF2B5EF4-FFF2-40B4-BE49-F238E27FC236}">
                <a16:creationId xmlns:a16="http://schemas.microsoft.com/office/drawing/2014/main" id="{9D901DAB-3B49-4397-A8B6-0FBD7D173922}"/>
              </a:ext>
            </a:extLst>
          </p:cNvPr>
          <p:cNvSpPr>
            <a:spLocks noGrp="1"/>
          </p:cNvSpPr>
          <p:nvPr>
            <p:ph type="body" sz="quarter" idx="13" hasCustomPrompt="1"/>
          </p:nvPr>
        </p:nvSpPr>
        <p:spPr>
          <a:xfrm>
            <a:off x="914400" y="644825"/>
            <a:ext cx="5486400" cy="696304"/>
          </a:xfrm>
        </p:spPr>
        <p:txBody>
          <a:bodyPr anchor="b"/>
          <a:lstStyle>
            <a:lvl1pPr marL="0" indent="0">
              <a:spcBef>
                <a:spcPts val="0"/>
              </a:spcBef>
              <a:buNone/>
              <a:defRPr sz="2400" b="1">
                <a:solidFill>
                  <a:schemeClr val="bg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914400" y="3840480"/>
            <a:ext cx="4998720" cy="731520"/>
          </a:xfrm>
        </p:spPr>
        <p:txBody>
          <a:bodyPr>
            <a:noAutofit/>
          </a:bodyPr>
          <a:lstStyle>
            <a:lvl1pPr marL="0" indent="0" algn="l">
              <a:lnSpc>
                <a:spcPct val="100000"/>
              </a:lnSpc>
              <a:spcBef>
                <a:spcPts val="0"/>
              </a:spcBef>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White text on dark background (dark blue and red)</a:t>
            </a:r>
          </a:p>
        </p:txBody>
      </p:sp>
      <p:sp>
        <p:nvSpPr>
          <p:cNvPr id="25" name="copyright">
            <a:extLst>
              <a:ext uri="{FF2B5EF4-FFF2-40B4-BE49-F238E27FC236}">
                <a16:creationId xmlns:a16="http://schemas.microsoft.com/office/drawing/2014/main" id="{01BF092D-AAAD-4F46-BD6E-8635EE9F2CEA}"/>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2022</a:t>
            </a:fld>
            <a:r>
              <a:rPr sz="1200" dirty="0"/>
              <a:t> Bracewell LLP</a:t>
            </a:r>
          </a:p>
        </p:txBody>
      </p:sp>
    </p:spTree>
    <p:extLst>
      <p:ext uri="{BB962C8B-B14F-4D97-AF65-F5344CB8AC3E}">
        <p14:creationId xmlns:p14="http://schemas.microsoft.com/office/powerpoint/2010/main" val="1127032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ttorney - Doubl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E71B9-344F-49E5-87C1-9C8A3DA6D066}"/>
              </a:ext>
            </a:extLst>
          </p:cNvPr>
          <p:cNvSpPr>
            <a:spLocks noGrp="1"/>
          </p:cNvSpPr>
          <p:nvPr>
            <p:ph type="title"/>
          </p:nvPr>
        </p:nvSpPr>
        <p:spPr/>
        <p:txBody>
          <a:bodyPr/>
          <a:lstStyle/>
          <a:p>
            <a:r>
              <a:rPr lang="en-US"/>
              <a:t>Click to edit Master title style</a:t>
            </a:r>
            <a:endParaRPr/>
          </a:p>
        </p:txBody>
      </p:sp>
      <p:sp>
        <p:nvSpPr>
          <p:cNvPr id="16" name="Rectangle 15"/>
          <p:cNvSpPr/>
          <p:nvPr/>
        </p:nvSpPr>
        <p:spPr>
          <a:xfrm>
            <a:off x="1812916" y="197042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17" name="Rectangle 16"/>
          <p:cNvSpPr/>
          <p:nvPr/>
        </p:nvSpPr>
        <p:spPr>
          <a:xfrm>
            <a:off x="1812916" y="219426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a:t>Click icon to add picture</a:t>
            </a:r>
            <a:endParaRPr/>
          </a:p>
        </p:txBody>
      </p:sp>
      <p:sp>
        <p:nvSpPr>
          <p:cNvPr id="7" name="Text Placeholder 5"/>
          <p:cNvSpPr>
            <a:spLocks noGrp="1"/>
          </p:cNvSpPr>
          <p:nvPr>
            <p:ph type="body" sz="quarter" idx="11"/>
          </p:nvPr>
        </p:nvSpPr>
        <p:spPr>
          <a:xfrm>
            <a:off x="675029" y="3270349"/>
            <a:ext cx="5273788" cy="2557715"/>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75029" y="2889347"/>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5" y="140937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5" y="1689472"/>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0" y="197042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0" y="2194265"/>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5" y="252885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1" name="Rectangle 20"/>
          <p:cNvSpPr/>
          <p:nvPr/>
        </p:nvSpPr>
        <p:spPr>
          <a:xfrm>
            <a:off x="7254231" y="197042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22" name="Rectangle 21"/>
          <p:cNvSpPr/>
          <p:nvPr/>
        </p:nvSpPr>
        <p:spPr>
          <a:xfrm>
            <a:off x="7254231" y="219426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23" name="Picture Placeholder 3"/>
          <p:cNvSpPr>
            <a:spLocks noGrp="1"/>
          </p:cNvSpPr>
          <p:nvPr>
            <p:ph type="pic" sz="quarter" idx="18"/>
          </p:nvPr>
        </p:nvSpPr>
        <p:spPr>
          <a:xfrm>
            <a:off x="6122345" y="1375119"/>
            <a:ext cx="969264" cy="1362456"/>
          </a:xfrm>
          <a:prstGeom prst="rect">
            <a:avLst/>
          </a:prstGeom>
        </p:spPr>
        <p:txBody>
          <a:bodyPr/>
          <a:lstStyle>
            <a:lvl1pPr marL="0" indent="0">
              <a:buNone/>
              <a:defRPr sz="900"/>
            </a:lvl1pPr>
          </a:lstStyle>
          <a:p>
            <a:pPr lvl="0"/>
            <a:r>
              <a:rPr lang="en-US"/>
              <a:t>Click icon to add picture</a:t>
            </a:r>
            <a:endParaRPr/>
          </a:p>
        </p:txBody>
      </p:sp>
      <p:sp>
        <p:nvSpPr>
          <p:cNvPr id="24" name="Text Placeholder 5"/>
          <p:cNvSpPr>
            <a:spLocks noGrp="1"/>
          </p:cNvSpPr>
          <p:nvPr>
            <p:ph type="body" sz="quarter" idx="19"/>
          </p:nvPr>
        </p:nvSpPr>
        <p:spPr>
          <a:xfrm>
            <a:off x="6122346" y="3270349"/>
            <a:ext cx="5273788" cy="2557715"/>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25" name="Content Placeholder 7"/>
          <p:cNvSpPr>
            <a:spLocks noGrp="1"/>
          </p:cNvSpPr>
          <p:nvPr>
            <p:ph sz="quarter" idx="20"/>
          </p:nvPr>
        </p:nvSpPr>
        <p:spPr>
          <a:xfrm>
            <a:off x="6122346" y="2889347"/>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26" name="Content Placeholder 7"/>
          <p:cNvSpPr>
            <a:spLocks noGrp="1"/>
          </p:cNvSpPr>
          <p:nvPr>
            <p:ph sz="quarter" idx="21"/>
          </p:nvPr>
        </p:nvSpPr>
        <p:spPr>
          <a:xfrm>
            <a:off x="7316111" y="1392242"/>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7" name="Content Placeholder 7"/>
          <p:cNvSpPr>
            <a:spLocks noGrp="1"/>
          </p:cNvSpPr>
          <p:nvPr>
            <p:ph sz="quarter" idx="22"/>
          </p:nvPr>
        </p:nvSpPr>
        <p:spPr>
          <a:xfrm>
            <a:off x="7316111" y="1672351"/>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8" name="Content Placeholder 7"/>
          <p:cNvSpPr>
            <a:spLocks noGrp="1"/>
          </p:cNvSpPr>
          <p:nvPr>
            <p:ph sz="quarter" idx="23"/>
          </p:nvPr>
        </p:nvSpPr>
        <p:spPr>
          <a:xfrm>
            <a:off x="7585325" y="197042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9" name="Content Placeholder 7"/>
          <p:cNvSpPr>
            <a:spLocks noGrp="1"/>
          </p:cNvSpPr>
          <p:nvPr>
            <p:ph sz="quarter" idx="24"/>
          </p:nvPr>
        </p:nvSpPr>
        <p:spPr>
          <a:xfrm>
            <a:off x="7585325" y="2194265"/>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0" name="Content Placeholder 7"/>
          <p:cNvSpPr>
            <a:spLocks noGrp="1"/>
          </p:cNvSpPr>
          <p:nvPr>
            <p:ph sz="quarter" idx="25"/>
          </p:nvPr>
        </p:nvSpPr>
        <p:spPr>
          <a:xfrm>
            <a:off x="7316111" y="2511730"/>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 name="Footer Placeholder 3">
            <a:extLst>
              <a:ext uri="{FF2B5EF4-FFF2-40B4-BE49-F238E27FC236}">
                <a16:creationId xmlns:a16="http://schemas.microsoft.com/office/drawing/2014/main" id="{FD4209CD-475A-421C-980F-20D443B39C9D}"/>
              </a:ext>
            </a:extLst>
          </p:cNvPr>
          <p:cNvSpPr>
            <a:spLocks noGrp="1"/>
          </p:cNvSpPr>
          <p:nvPr>
            <p:ph type="ftr" sz="quarter" idx="26"/>
          </p:nvPr>
        </p:nvSpPr>
        <p:spPr/>
        <p:txBody>
          <a:bodyPr/>
          <a:lstStyle/>
          <a:p>
            <a:endParaRPr lang="en-US"/>
          </a:p>
        </p:txBody>
      </p:sp>
      <p:sp>
        <p:nvSpPr>
          <p:cNvPr id="5" name="Slide Number Placeholder 4">
            <a:extLst>
              <a:ext uri="{FF2B5EF4-FFF2-40B4-BE49-F238E27FC236}">
                <a16:creationId xmlns:a16="http://schemas.microsoft.com/office/drawing/2014/main" id="{0CA98B42-820A-4319-9DB4-DE3B4DACCA4C}"/>
              </a:ext>
            </a:extLst>
          </p:cNvPr>
          <p:cNvSpPr>
            <a:spLocks noGrp="1"/>
          </p:cNvSpPr>
          <p:nvPr>
            <p:ph type="sldNum" sz="quarter" idx="27"/>
          </p:nvPr>
        </p:nvSpPr>
        <p:spPr/>
        <p:txBody>
          <a:bodyPr/>
          <a:lstStyle/>
          <a:p>
            <a:fld id="{CB4379E5-6795-4A1C-BFEA-AF65E9947F61}" type="slidenum">
              <a:rPr lang="en-US" smtClean="0"/>
              <a:t>‹#›</a:t>
            </a:fld>
            <a:endParaRPr lang="en-US"/>
          </a:p>
        </p:txBody>
      </p:sp>
    </p:spTree>
    <p:extLst>
      <p:ext uri="{BB962C8B-B14F-4D97-AF65-F5344CB8AC3E}">
        <p14:creationId xmlns:p14="http://schemas.microsoft.com/office/powerpoint/2010/main" val="791437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ttorney - Triple">
    <p:spTree>
      <p:nvGrpSpPr>
        <p:cNvPr id="1" name=""/>
        <p:cNvGrpSpPr/>
        <p:nvPr/>
      </p:nvGrpSpPr>
      <p:grpSpPr>
        <a:xfrm>
          <a:off x="0" y="0"/>
          <a:ext cx="0" cy="0"/>
          <a:chOff x="0" y="0"/>
          <a:chExt cx="0" cy="0"/>
        </a:xfrm>
      </p:grpSpPr>
      <p:sp>
        <p:nvSpPr>
          <p:cNvPr id="16" name="Rectangle 15"/>
          <p:cNvSpPr/>
          <p:nvPr/>
        </p:nvSpPr>
        <p:spPr>
          <a:xfrm>
            <a:off x="1812916"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17" name="Rectangle 16"/>
          <p:cNvSpPr/>
          <p:nvPr/>
        </p:nvSpPr>
        <p:spPr>
          <a:xfrm>
            <a:off x="1812916" y="221138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a:t>Click icon to add picture</a:t>
            </a:r>
            <a:endParaRPr/>
          </a:p>
        </p:txBody>
      </p:sp>
      <p:sp>
        <p:nvSpPr>
          <p:cNvPr id="7" name="Text Placeholder 5"/>
          <p:cNvSpPr>
            <a:spLocks noGrp="1"/>
          </p:cNvSpPr>
          <p:nvPr>
            <p:ph type="body" sz="quarter" idx="11"/>
          </p:nvPr>
        </p:nvSpPr>
        <p:spPr>
          <a:xfrm>
            <a:off x="6122346" y="1797684"/>
            <a:ext cx="5282255" cy="974272"/>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122346" y="1416683"/>
            <a:ext cx="5282255"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5" y="140937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5" y="1689472"/>
            <a:ext cx="3890997" cy="271107"/>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0" y="1987551"/>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0" y="2211388"/>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5" y="252885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1" name="Rectangle 20"/>
          <p:cNvSpPr/>
          <p:nvPr/>
        </p:nvSpPr>
        <p:spPr>
          <a:xfrm>
            <a:off x="1812916" y="350004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22" name="Rectangle 21"/>
          <p:cNvSpPr/>
          <p:nvPr/>
        </p:nvSpPr>
        <p:spPr>
          <a:xfrm>
            <a:off x="1812916" y="372388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23" name="Picture Placeholder 3"/>
          <p:cNvSpPr>
            <a:spLocks noGrp="1"/>
          </p:cNvSpPr>
          <p:nvPr>
            <p:ph type="pic" sz="quarter" idx="18"/>
          </p:nvPr>
        </p:nvSpPr>
        <p:spPr>
          <a:xfrm>
            <a:off x="681031" y="2904737"/>
            <a:ext cx="969264" cy="1362456"/>
          </a:xfrm>
          <a:prstGeom prst="rect">
            <a:avLst/>
          </a:prstGeom>
        </p:spPr>
        <p:txBody>
          <a:bodyPr/>
          <a:lstStyle>
            <a:lvl1pPr marL="0" indent="0">
              <a:buNone/>
              <a:defRPr sz="900"/>
            </a:lvl1pPr>
          </a:lstStyle>
          <a:p>
            <a:pPr lvl="0"/>
            <a:r>
              <a:rPr lang="en-US"/>
              <a:t>Click icon to add picture</a:t>
            </a:r>
            <a:endParaRPr/>
          </a:p>
        </p:txBody>
      </p:sp>
      <p:sp>
        <p:nvSpPr>
          <p:cNvPr id="24" name="Text Placeholder 5"/>
          <p:cNvSpPr>
            <a:spLocks noGrp="1"/>
          </p:cNvSpPr>
          <p:nvPr>
            <p:ph type="body" sz="quarter" idx="19"/>
          </p:nvPr>
        </p:nvSpPr>
        <p:spPr>
          <a:xfrm>
            <a:off x="6122346" y="3310180"/>
            <a:ext cx="5282255" cy="974272"/>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25" name="Content Placeholder 7"/>
          <p:cNvSpPr>
            <a:spLocks noGrp="1"/>
          </p:cNvSpPr>
          <p:nvPr>
            <p:ph sz="quarter" idx="20"/>
          </p:nvPr>
        </p:nvSpPr>
        <p:spPr>
          <a:xfrm>
            <a:off x="6122346" y="2929179"/>
            <a:ext cx="5282255"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26" name="Content Placeholder 7"/>
          <p:cNvSpPr>
            <a:spLocks noGrp="1"/>
          </p:cNvSpPr>
          <p:nvPr>
            <p:ph sz="quarter" idx="21"/>
          </p:nvPr>
        </p:nvSpPr>
        <p:spPr>
          <a:xfrm>
            <a:off x="1874795" y="2921867"/>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7" name="Content Placeholder 7"/>
          <p:cNvSpPr>
            <a:spLocks noGrp="1"/>
          </p:cNvSpPr>
          <p:nvPr>
            <p:ph sz="quarter" idx="22"/>
          </p:nvPr>
        </p:nvSpPr>
        <p:spPr>
          <a:xfrm>
            <a:off x="1874795" y="3201973"/>
            <a:ext cx="3890997" cy="271107"/>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8" name="Content Placeholder 7"/>
          <p:cNvSpPr>
            <a:spLocks noGrp="1"/>
          </p:cNvSpPr>
          <p:nvPr>
            <p:ph sz="quarter" idx="23"/>
          </p:nvPr>
        </p:nvSpPr>
        <p:spPr>
          <a:xfrm>
            <a:off x="2144010" y="3500047"/>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9" name="Content Placeholder 7"/>
          <p:cNvSpPr>
            <a:spLocks noGrp="1"/>
          </p:cNvSpPr>
          <p:nvPr>
            <p:ph sz="quarter" idx="24"/>
          </p:nvPr>
        </p:nvSpPr>
        <p:spPr>
          <a:xfrm>
            <a:off x="2144010" y="3723884"/>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0" name="Content Placeholder 7"/>
          <p:cNvSpPr>
            <a:spLocks noGrp="1"/>
          </p:cNvSpPr>
          <p:nvPr>
            <p:ph sz="quarter" idx="25"/>
          </p:nvPr>
        </p:nvSpPr>
        <p:spPr>
          <a:xfrm>
            <a:off x="1874795" y="4041349"/>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4" name="Rectangle 33"/>
          <p:cNvSpPr/>
          <p:nvPr/>
        </p:nvSpPr>
        <p:spPr>
          <a:xfrm>
            <a:off x="1812916" y="5037116"/>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35" name="Rectangle 34"/>
          <p:cNvSpPr/>
          <p:nvPr/>
        </p:nvSpPr>
        <p:spPr>
          <a:xfrm>
            <a:off x="1812916" y="526095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36" name="Picture Placeholder 3"/>
          <p:cNvSpPr>
            <a:spLocks noGrp="1"/>
          </p:cNvSpPr>
          <p:nvPr>
            <p:ph type="pic" sz="quarter" idx="26"/>
          </p:nvPr>
        </p:nvSpPr>
        <p:spPr>
          <a:xfrm>
            <a:off x="681031" y="4441807"/>
            <a:ext cx="969264" cy="1362456"/>
          </a:xfrm>
          <a:prstGeom prst="rect">
            <a:avLst/>
          </a:prstGeom>
        </p:spPr>
        <p:txBody>
          <a:bodyPr/>
          <a:lstStyle>
            <a:lvl1pPr marL="0" indent="0">
              <a:buNone/>
              <a:defRPr sz="900"/>
            </a:lvl1pPr>
          </a:lstStyle>
          <a:p>
            <a:pPr lvl="0"/>
            <a:r>
              <a:rPr lang="en-US"/>
              <a:t>Click icon to add picture</a:t>
            </a:r>
            <a:endParaRPr/>
          </a:p>
        </p:txBody>
      </p:sp>
      <p:sp>
        <p:nvSpPr>
          <p:cNvPr id="37" name="Text Placeholder 5"/>
          <p:cNvSpPr>
            <a:spLocks noGrp="1"/>
          </p:cNvSpPr>
          <p:nvPr>
            <p:ph type="body" sz="quarter" idx="27"/>
          </p:nvPr>
        </p:nvSpPr>
        <p:spPr>
          <a:xfrm>
            <a:off x="6122346" y="4847251"/>
            <a:ext cx="5282255" cy="974272"/>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38" name="Content Placeholder 7"/>
          <p:cNvSpPr>
            <a:spLocks noGrp="1"/>
          </p:cNvSpPr>
          <p:nvPr>
            <p:ph sz="quarter" idx="28"/>
          </p:nvPr>
        </p:nvSpPr>
        <p:spPr>
          <a:xfrm>
            <a:off x="6122346" y="4466249"/>
            <a:ext cx="5282255"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39" name="Content Placeholder 7"/>
          <p:cNvSpPr>
            <a:spLocks noGrp="1"/>
          </p:cNvSpPr>
          <p:nvPr>
            <p:ph sz="quarter" idx="29"/>
          </p:nvPr>
        </p:nvSpPr>
        <p:spPr>
          <a:xfrm>
            <a:off x="1874795" y="4458938"/>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0" name="Content Placeholder 7"/>
          <p:cNvSpPr>
            <a:spLocks noGrp="1"/>
          </p:cNvSpPr>
          <p:nvPr>
            <p:ph sz="quarter" idx="30"/>
          </p:nvPr>
        </p:nvSpPr>
        <p:spPr>
          <a:xfrm>
            <a:off x="1874795" y="4739044"/>
            <a:ext cx="3890997" cy="271107"/>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1" name="Content Placeholder 7"/>
          <p:cNvSpPr>
            <a:spLocks noGrp="1"/>
          </p:cNvSpPr>
          <p:nvPr>
            <p:ph sz="quarter" idx="31"/>
          </p:nvPr>
        </p:nvSpPr>
        <p:spPr>
          <a:xfrm>
            <a:off x="2144010" y="5037116"/>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2" name="Content Placeholder 7"/>
          <p:cNvSpPr>
            <a:spLocks noGrp="1"/>
          </p:cNvSpPr>
          <p:nvPr>
            <p:ph sz="quarter" idx="32"/>
          </p:nvPr>
        </p:nvSpPr>
        <p:spPr>
          <a:xfrm>
            <a:off x="2144010" y="5260955"/>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3" name="Content Placeholder 7"/>
          <p:cNvSpPr>
            <a:spLocks noGrp="1"/>
          </p:cNvSpPr>
          <p:nvPr>
            <p:ph sz="quarter" idx="33"/>
          </p:nvPr>
        </p:nvSpPr>
        <p:spPr>
          <a:xfrm>
            <a:off x="1874795" y="5578419"/>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 name="Title 2">
            <a:extLst>
              <a:ext uri="{FF2B5EF4-FFF2-40B4-BE49-F238E27FC236}">
                <a16:creationId xmlns:a16="http://schemas.microsoft.com/office/drawing/2014/main" id="{FD55AFE8-DB36-4661-8F1B-62192E415B5D}"/>
              </a:ext>
            </a:extLst>
          </p:cNvPr>
          <p:cNvSpPr>
            <a:spLocks noGrp="1"/>
          </p:cNvSpPr>
          <p:nvPr>
            <p:ph type="title"/>
          </p:nvPr>
        </p:nvSpPr>
        <p:spPr/>
        <p:txBody>
          <a:bodyPr/>
          <a:lstStyle/>
          <a:p>
            <a:r>
              <a:rPr lang="en-US"/>
              <a:t>Click to edit Master title style</a:t>
            </a:r>
            <a:endParaRPr/>
          </a:p>
        </p:txBody>
      </p:sp>
      <p:sp>
        <p:nvSpPr>
          <p:cNvPr id="4" name="Footer Placeholder 3">
            <a:extLst>
              <a:ext uri="{FF2B5EF4-FFF2-40B4-BE49-F238E27FC236}">
                <a16:creationId xmlns:a16="http://schemas.microsoft.com/office/drawing/2014/main" id="{DD10D282-0B0D-40B1-BF5A-206F00D85AA0}"/>
              </a:ext>
            </a:extLst>
          </p:cNvPr>
          <p:cNvSpPr>
            <a:spLocks noGrp="1"/>
          </p:cNvSpPr>
          <p:nvPr>
            <p:ph type="ftr" sz="quarter" idx="34"/>
          </p:nvPr>
        </p:nvSpPr>
        <p:spPr/>
        <p:txBody>
          <a:bodyPr/>
          <a:lstStyle/>
          <a:p>
            <a:endParaRPr lang="en-US"/>
          </a:p>
        </p:txBody>
      </p:sp>
      <p:sp>
        <p:nvSpPr>
          <p:cNvPr id="5" name="Slide Number Placeholder 4">
            <a:extLst>
              <a:ext uri="{FF2B5EF4-FFF2-40B4-BE49-F238E27FC236}">
                <a16:creationId xmlns:a16="http://schemas.microsoft.com/office/drawing/2014/main" id="{F1901DAC-359A-4C72-8D24-6FEF22C2F628}"/>
              </a:ext>
            </a:extLst>
          </p:cNvPr>
          <p:cNvSpPr>
            <a:spLocks noGrp="1"/>
          </p:cNvSpPr>
          <p:nvPr>
            <p:ph type="sldNum" sz="quarter" idx="35"/>
          </p:nvPr>
        </p:nvSpPr>
        <p:spPr/>
        <p:txBody>
          <a:bodyPr/>
          <a:lstStyle/>
          <a:p>
            <a:fld id="{CB4379E5-6795-4A1C-BFEA-AF65E9947F61}" type="slidenum">
              <a:rPr lang="en-US" smtClean="0"/>
              <a:t>‹#›</a:t>
            </a:fld>
            <a:endParaRPr lang="en-US"/>
          </a:p>
        </p:txBody>
      </p:sp>
    </p:spTree>
    <p:extLst>
      <p:ext uri="{BB962C8B-B14F-4D97-AF65-F5344CB8AC3E}">
        <p14:creationId xmlns:p14="http://schemas.microsoft.com/office/powerpoint/2010/main" val="3313491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ttorney - Quad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lvl1pPr marL="0" indent="0">
              <a:defRPr/>
            </a:lvl1p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CB4379E5-6795-4A1C-BFEA-AF65E9947F61}" type="slidenum">
              <a:rPr lang="en-US" smtClean="0"/>
              <a:t>‹#›</a:t>
            </a:fld>
            <a:endParaRPr lang="en-US"/>
          </a:p>
        </p:txBody>
      </p:sp>
      <p:sp>
        <p:nvSpPr>
          <p:cNvPr id="37" name="Rectangle 36"/>
          <p:cNvSpPr/>
          <p:nvPr/>
        </p:nvSpPr>
        <p:spPr>
          <a:xfrm>
            <a:off x="1812916" y="194691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38" name="Rectangle 37"/>
          <p:cNvSpPr/>
          <p:nvPr/>
        </p:nvSpPr>
        <p:spPr>
          <a:xfrm>
            <a:off x="1812916" y="217074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39" name="Picture Placeholder 3"/>
          <p:cNvSpPr>
            <a:spLocks noGrp="1"/>
          </p:cNvSpPr>
          <p:nvPr>
            <p:ph type="pic" sz="quarter" idx="10"/>
          </p:nvPr>
        </p:nvSpPr>
        <p:spPr>
          <a:xfrm>
            <a:off x="681031" y="1351601"/>
            <a:ext cx="969264" cy="1362456"/>
          </a:xfrm>
          <a:prstGeom prst="rect">
            <a:avLst/>
          </a:prstGeom>
        </p:spPr>
        <p:txBody>
          <a:bodyPr/>
          <a:lstStyle>
            <a:lvl1pPr marL="0" indent="0">
              <a:buNone/>
              <a:defRPr sz="900"/>
            </a:lvl1pPr>
          </a:lstStyle>
          <a:p>
            <a:pPr lvl="0"/>
            <a:r>
              <a:rPr lang="en-US"/>
              <a:t>Click icon to add picture</a:t>
            </a:r>
            <a:endParaRPr/>
          </a:p>
        </p:txBody>
      </p:sp>
      <p:sp>
        <p:nvSpPr>
          <p:cNvPr id="40" name="Text Placeholder 5"/>
          <p:cNvSpPr>
            <a:spLocks noGrp="1"/>
          </p:cNvSpPr>
          <p:nvPr>
            <p:ph type="body" sz="quarter" idx="13"/>
          </p:nvPr>
        </p:nvSpPr>
        <p:spPr>
          <a:xfrm>
            <a:off x="675029" y="2848707"/>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42" name="Content Placeholder 7"/>
          <p:cNvSpPr>
            <a:spLocks noGrp="1"/>
          </p:cNvSpPr>
          <p:nvPr>
            <p:ph sz="quarter" idx="15"/>
          </p:nvPr>
        </p:nvSpPr>
        <p:spPr>
          <a:xfrm>
            <a:off x="1874795" y="136873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3" name="Content Placeholder 7"/>
          <p:cNvSpPr>
            <a:spLocks noGrp="1"/>
          </p:cNvSpPr>
          <p:nvPr>
            <p:ph sz="quarter" idx="16"/>
          </p:nvPr>
        </p:nvSpPr>
        <p:spPr>
          <a:xfrm>
            <a:off x="1874795" y="1648832"/>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4" name="Content Placeholder 7"/>
          <p:cNvSpPr>
            <a:spLocks noGrp="1"/>
          </p:cNvSpPr>
          <p:nvPr>
            <p:ph sz="quarter" idx="17"/>
          </p:nvPr>
        </p:nvSpPr>
        <p:spPr>
          <a:xfrm>
            <a:off x="2144010" y="198450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5" name="Content Placeholder 7"/>
          <p:cNvSpPr>
            <a:spLocks noGrp="1"/>
          </p:cNvSpPr>
          <p:nvPr>
            <p:ph sz="quarter" idx="18"/>
          </p:nvPr>
        </p:nvSpPr>
        <p:spPr>
          <a:xfrm>
            <a:off x="2144010" y="2211388"/>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6" name="Content Placeholder 7"/>
          <p:cNvSpPr>
            <a:spLocks noGrp="1"/>
          </p:cNvSpPr>
          <p:nvPr>
            <p:ph sz="quarter" idx="19"/>
          </p:nvPr>
        </p:nvSpPr>
        <p:spPr>
          <a:xfrm>
            <a:off x="1874795" y="248821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6" name="Rectangle 55"/>
          <p:cNvSpPr/>
          <p:nvPr/>
        </p:nvSpPr>
        <p:spPr>
          <a:xfrm>
            <a:off x="7254231" y="192978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57" name="Rectangle 56"/>
          <p:cNvSpPr/>
          <p:nvPr/>
        </p:nvSpPr>
        <p:spPr>
          <a:xfrm>
            <a:off x="7254231" y="215362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58" name="Picture Placeholder 3"/>
          <p:cNvSpPr>
            <a:spLocks noGrp="1"/>
          </p:cNvSpPr>
          <p:nvPr>
            <p:ph type="pic" sz="quarter" idx="20"/>
          </p:nvPr>
        </p:nvSpPr>
        <p:spPr>
          <a:xfrm>
            <a:off x="6122345" y="1334479"/>
            <a:ext cx="969264" cy="1362456"/>
          </a:xfrm>
          <a:prstGeom prst="rect">
            <a:avLst/>
          </a:prstGeom>
        </p:spPr>
        <p:txBody>
          <a:bodyPr/>
          <a:lstStyle>
            <a:lvl1pPr marL="0" indent="0">
              <a:buNone/>
              <a:defRPr sz="900"/>
            </a:lvl1pPr>
          </a:lstStyle>
          <a:p>
            <a:pPr lvl="0"/>
            <a:r>
              <a:rPr lang="en-US"/>
              <a:t>Click icon to add picture</a:t>
            </a:r>
            <a:endParaRPr/>
          </a:p>
        </p:txBody>
      </p:sp>
      <p:sp>
        <p:nvSpPr>
          <p:cNvPr id="59" name="Text Placeholder 5"/>
          <p:cNvSpPr>
            <a:spLocks noGrp="1"/>
          </p:cNvSpPr>
          <p:nvPr>
            <p:ph type="body" sz="quarter" idx="21"/>
          </p:nvPr>
        </p:nvSpPr>
        <p:spPr>
          <a:xfrm>
            <a:off x="6122346" y="2848707"/>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61" name="Content Placeholder 7"/>
          <p:cNvSpPr>
            <a:spLocks noGrp="1"/>
          </p:cNvSpPr>
          <p:nvPr>
            <p:ph sz="quarter" idx="23"/>
          </p:nvPr>
        </p:nvSpPr>
        <p:spPr>
          <a:xfrm>
            <a:off x="7316111" y="1351602"/>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2" name="Content Placeholder 7"/>
          <p:cNvSpPr>
            <a:spLocks noGrp="1"/>
          </p:cNvSpPr>
          <p:nvPr>
            <p:ph sz="quarter" idx="24"/>
          </p:nvPr>
        </p:nvSpPr>
        <p:spPr>
          <a:xfrm>
            <a:off x="7316111" y="1631711"/>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3" name="Content Placeholder 7"/>
          <p:cNvSpPr>
            <a:spLocks noGrp="1"/>
          </p:cNvSpPr>
          <p:nvPr>
            <p:ph sz="quarter" idx="25"/>
          </p:nvPr>
        </p:nvSpPr>
        <p:spPr>
          <a:xfrm>
            <a:off x="7585325" y="198450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4" name="Content Placeholder 7"/>
          <p:cNvSpPr>
            <a:spLocks noGrp="1"/>
          </p:cNvSpPr>
          <p:nvPr>
            <p:ph sz="quarter" idx="26"/>
          </p:nvPr>
        </p:nvSpPr>
        <p:spPr>
          <a:xfrm>
            <a:off x="7585325" y="2211388"/>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5" name="Content Placeholder 7"/>
          <p:cNvSpPr>
            <a:spLocks noGrp="1"/>
          </p:cNvSpPr>
          <p:nvPr>
            <p:ph sz="quarter" idx="27"/>
          </p:nvPr>
        </p:nvSpPr>
        <p:spPr>
          <a:xfrm>
            <a:off x="7316111" y="2471090"/>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6" name="Rectangle 35"/>
          <p:cNvSpPr/>
          <p:nvPr/>
        </p:nvSpPr>
        <p:spPr>
          <a:xfrm>
            <a:off x="1812916" y="471666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47" name="Rectangle 46"/>
          <p:cNvSpPr/>
          <p:nvPr/>
        </p:nvSpPr>
        <p:spPr>
          <a:xfrm>
            <a:off x="1812916" y="494050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48" name="Picture Placeholder 3"/>
          <p:cNvSpPr>
            <a:spLocks noGrp="1"/>
          </p:cNvSpPr>
          <p:nvPr>
            <p:ph type="pic" sz="quarter" idx="28"/>
          </p:nvPr>
        </p:nvSpPr>
        <p:spPr>
          <a:xfrm>
            <a:off x="681031" y="3796357"/>
            <a:ext cx="969264" cy="1362456"/>
          </a:xfrm>
          <a:prstGeom prst="rect">
            <a:avLst/>
          </a:prstGeom>
        </p:spPr>
        <p:txBody>
          <a:bodyPr/>
          <a:lstStyle>
            <a:lvl1pPr marL="0" indent="0">
              <a:buNone/>
              <a:defRPr sz="900"/>
            </a:lvl1pPr>
          </a:lstStyle>
          <a:p>
            <a:pPr lvl="0"/>
            <a:r>
              <a:rPr lang="en-US"/>
              <a:t>Click icon to add picture</a:t>
            </a:r>
            <a:endParaRPr/>
          </a:p>
        </p:txBody>
      </p:sp>
      <p:sp>
        <p:nvSpPr>
          <p:cNvPr id="49" name="Text Placeholder 5"/>
          <p:cNvSpPr>
            <a:spLocks noGrp="1"/>
          </p:cNvSpPr>
          <p:nvPr>
            <p:ph type="body" sz="quarter" idx="29"/>
          </p:nvPr>
        </p:nvSpPr>
        <p:spPr>
          <a:xfrm>
            <a:off x="675029" y="5293463"/>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50" name="Content Placeholder 7"/>
          <p:cNvSpPr>
            <a:spLocks noGrp="1"/>
          </p:cNvSpPr>
          <p:nvPr>
            <p:ph sz="quarter" idx="30"/>
          </p:nvPr>
        </p:nvSpPr>
        <p:spPr>
          <a:xfrm>
            <a:off x="1874795" y="3813487"/>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1" name="Content Placeholder 7"/>
          <p:cNvSpPr>
            <a:spLocks noGrp="1"/>
          </p:cNvSpPr>
          <p:nvPr>
            <p:ph sz="quarter" idx="31"/>
          </p:nvPr>
        </p:nvSpPr>
        <p:spPr>
          <a:xfrm>
            <a:off x="1874795" y="4093588"/>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2" name="Content Placeholder 7"/>
          <p:cNvSpPr>
            <a:spLocks noGrp="1"/>
          </p:cNvSpPr>
          <p:nvPr>
            <p:ph sz="quarter" idx="32"/>
          </p:nvPr>
        </p:nvSpPr>
        <p:spPr>
          <a:xfrm>
            <a:off x="2144010" y="441434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3" name="Content Placeholder 7"/>
          <p:cNvSpPr>
            <a:spLocks noGrp="1"/>
          </p:cNvSpPr>
          <p:nvPr>
            <p:ph sz="quarter" idx="33"/>
          </p:nvPr>
        </p:nvSpPr>
        <p:spPr>
          <a:xfrm>
            <a:off x="2144010" y="466129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4" name="Content Placeholder 7"/>
          <p:cNvSpPr>
            <a:spLocks noGrp="1"/>
          </p:cNvSpPr>
          <p:nvPr>
            <p:ph sz="quarter" idx="34"/>
          </p:nvPr>
        </p:nvSpPr>
        <p:spPr>
          <a:xfrm>
            <a:off x="1874795" y="4932969"/>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5" name="Rectangle 54"/>
          <p:cNvSpPr/>
          <p:nvPr/>
        </p:nvSpPr>
        <p:spPr>
          <a:xfrm>
            <a:off x="7254231" y="4374543"/>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66" name="Rectangle 65"/>
          <p:cNvSpPr/>
          <p:nvPr/>
        </p:nvSpPr>
        <p:spPr>
          <a:xfrm>
            <a:off x="7254231" y="459838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67" name="Picture Placeholder 3"/>
          <p:cNvSpPr>
            <a:spLocks noGrp="1"/>
          </p:cNvSpPr>
          <p:nvPr>
            <p:ph type="pic" sz="quarter" idx="35"/>
          </p:nvPr>
        </p:nvSpPr>
        <p:spPr>
          <a:xfrm>
            <a:off x="6122345" y="3779235"/>
            <a:ext cx="969264" cy="1362456"/>
          </a:xfrm>
          <a:prstGeom prst="rect">
            <a:avLst/>
          </a:prstGeom>
        </p:spPr>
        <p:txBody>
          <a:bodyPr/>
          <a:lstStyle>
            <a:lvl1pPr marL="0" indent="0">
              <a:buNone/>
              <a:defRPr sz="900"/>
            </a:lvl1pPr>
          </a:lstStyle>
          <a:p>
            <a:pPr lvl="0"/>
            <a:r>
              <a:rPr lang="en-US"/>
              <a:t>Click icon to add picture</a:t>
            </a:r>
            <a:endParaRPr/>
          </a:p>
        </p:txBody>
      </p:sp>
      <p:sp>
        <p:nvSpPr>
          <p:cNvPr id="68" name="Text Placeholder 5"/>
          <p:cNvSpPr>
            <a:spLocks noGrp="1"/>
          </p:cNvSpPr>
          <p:nvPr>
            <p:ph type="body" sz="quarter" idx="36"/>
          </p:nvPr>
        </p:nvSpPr>
        <p:spPr>
          <a:xfrm>
            <a:off x="6122346" y="5293463"/>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69" name="Content Placeholder 7"/>
          <p:cNvSpPr>
            <a:spLocks noGrp="1"/>
          </p:cNvSpPr>
          <p:nvPr>
            <p:ph sz="quarter" idx="37"/>
          </p:nvPr>
        </p:nvSpPr>
        <p:spPr>
          <a:xfrm>
            <a:off x="7316111" y="3796358"/>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0" name="Content Placeholder 7"/>
          <p:cNvSpPr>
            <a:spLocks noGrp="1"/>
          </p:cNvSpPr>
          <p:nvPr>
            <p:ph sz="quarter" idx="38"/>
          </p:nvPr>
        </p:nvSpPr>
        <p:spPr>
          <a:xfrm>
            <a:off x="7316111" y="4076467"/>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1" name="Content Placeholder 7"/>
          <p:cNvSpPr>
            <a:spLocks noGrp="1"/>
          </p:cNvSpPr>
          <p:nvPr>
            <p:ph sz="quarter" idx="39"/>
          </p:nvPr>
        </p:nvSpPr>
        <p:spPr>
          <a:xfrm>
            <a:off x="7585325" y="441434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2" name="Content Placeholder 7"/>
          <p:cNvSpPr>
            <a:spLocks noGrp="1"/>
          </p:cNvSpPr>
          <p:nvPr>
            <p:ph sz="quarter" idx="40"/>
          </p:nvPr>
        </p:nvSpPr>
        <p:spPr>
          <a:xfrm>
            <a:off x="7585325" y="466129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3" name="Content Placeholder 7"/>
          <p:cNvSpPr>
            <a:spLocks noGrp="1"/>
          </p:cNvSpPr>
          <p:nvPr>
            <p:ph sz="quarter" idx="41"/>
          </p:nvPr>
        </p:nvSpPr>
        <p:spPr>
          <a:xfrm>
            <a:off x="7316111" y="4915846"/>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4" name="Rectangle 73">
            <a:extLst>
              <a:ext uri="{FF2B5EF4-FFF2-40B4-BE49-F238E27FC236}">
                <a16:creationId xmlns:a16="http://schemas.microsoft.com/office/drawing/2014/main" id="{DFCB44C6-ED47-43DD-B881-FFF352A385C7}"/>
              </a:ext>
            </a:extLst>
          </p:cNvPr>
          <p:cNvSpPr/>
          <p:nvPr/>
        </p:nvSpPr>
        <p:spPr>
          <a:xfrm>
            <a:off x="1812916"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75" name="Rectangle 74">
            <a:extLst>
              <a:ext uri="{FF2B5EF4-FFF2-40B4-BE49-F238E27FC236}">
                <a16:creationId xmlns:a16="http://schemas.microsoft.com/office/drawing/2014/main" id="{4D72EC26-FD5C-4981-B303-ED198CDBF5C0}"/>
              </a:ext>
            </a:extLst>
          </p:cNvPr>
          <p:cNvSpPr/>
          <p:nvPr/>
        </p:nvSpPr>
        <p:spPr>
          <a:xfrm>
            <a:off x="1812916" y="2214436"/>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76" name="Rectangle 75">
            <a:extLst>
              <a:ext uri="{FF2B5EF4-FFF2-40B4-BE49-F238E27FC236}">
                <a16:creationId xmlns:a16="http://schemas.microsoft.com/office/drawing/2014/main" id="{ED45710B-A4DD-4816-9A04-B2DD948A84AB}"/>
              </a:ext>
            </a:extLst>
          </p:cNvPr>
          <p:cNvSpPr/>
          <p:nvPr/>
        </p:nvSpPr>
        <p:spPr>
          <a:xfrm>
            <a:off x="1812916" y="441739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77" name="Rectangle 76">
            <a:extLst>
              <a:ext uri="{FF2B5EF4-FFF2-40B4-BE49-F238E27FC236}">
                <a16:creationId xmlns:a16="http://schemas.microsoft.com/office/drawing/2014/main" id="{9F49F203-5301-4D46-A606-BAE6A6075145}"/>
              </a:ext>
            </a:extLst>
          </p:cNvPr>
          <p:cNvSpPr/>
          <p:nvPr/>
        </p:nvSpPr>
        <p:spPr>
          <a:xfrm>
            <a:off x="1812916" y="466434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78" name="Rectangle 77">
            <a:extLst>
              <a:ext uri="{FF2B5EF4-FFF2-40B4-BE49-F238E27FC236}">
                <a16:creationId xmlns:a16="http://schemas.microsoft.com/office/drawing/2014/main" id="{4F0FB2AF-51DC-4080-AF4B-2DECDA951208}"/>
              </a:ext>
            </a:extLst>
          </p:cNvPr>
          <p:cNvSpPr/>
          <p:nvPr/>
        </p:nvSpPr>
        <p:spPr>
          <a:xfrm>
            <a:off x="7254231"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79" name="Rectangle 78">
            <a:extLst>
              <a:ext uri="{FF2B5EF4-FFF2-40B4-BE49-F238E27FC236}">
                <a16:creationId xmlns:a16="http://schemas.microsoft.com/office/drawing/2014/main" id="{DA21DCAE-24B9-4F63-8959-8605BE3D6D1A}"/>
              </a:ext>
            </a:extLst>
          </p:cNvPr>
          <p:cNvSpPr/>
          <p:nvPr/>
        </p:nvSpPr>
        <p:spPr>
          <a:xfrm>
            <a:off x="7254231" y="2214436"/>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80" name="Rectangle 79">
            <a:extLst>
              <a:ext uri="{FF2B5EF4-FFF2-40B4-BE49-F238E27FC236}">
                <a16:creationId xmlns:a16="http://schemas.microsoft.com/office/drawing/2014/main" id="{610082C7-3A6D-494E-B436-2A5A1B3D290C}"/>
              </a:ext>
            </a:extLst>
          </p:cNvPr>
          <p:cNvSpPr/>
          <p:nvPr/>
        </p:nvSpPr>
        <p:spPr>
          <a:xfrm>
            <a:off x="7254231" y="441739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81" name="Rectangle 80">
            <a:extLst>
              <a:ext uri="{FF2B5EF4-FFF2-40B4-BE49-F238E27FC236}">
                <a16:creationId xmlns:a16="http://schemas.microsoft.com/office/drawing/2014/main" id="{A96B3E5E-FABA-4D84-A1E1-75B1D43721DC}"/>
              </a:ext>
            </a:extLst>
          </p:cNvPr>
          <p:cNvSpPr/>
          <p:nvPr/>
        </p:nvSpPr>
        <p:spPr>
          <a:xfrm>
            <a:off x="7254231" y="466434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Tree>
    <p:extLst>
      <p:ext uri="{BB962C8B-B14F-4D97-AF65-F5344CB8AC3E}">
        <p14:creationId xmlns:p14="http://schemas.microsoft.com/office/powerpoint/2010/main" val="1440617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tx1"/>
                </a:solidFill>
              </a:defRPr>
            </a:lvl1pPr>
          </a:lstStyle>
          <a:p>
            <a:r>
              <a:rPr lang="en-US"/>
              <a:t>Click to edit Master title style</a:t>
            </a:r>
            <a:endParaRPr dirty="0"/>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pic>
        <p:nvPicPr>
          <p:cNvPr id="14" name="Picture 13">
            <a:extLst>
              <a:ext uri="{FF2B5EF4-FFF2-40B4-BE49-F238E27FC236}">
                <a16:creationId xmlns:a16="http://schemas.microsoft.com/office/drawing/2014/main" id="{FD2C7751-0432-4602-BB80-D12B6212F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40679240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bg1"/>
                </a:solidFill>
              </a:defRPr>
            </a:lvl1pPr>
          </a:lstStyle>
          <a:p>
            <a:r>
              <a:rPr lang="en-US"/>
              <a:t>Click to edit Master title style</a:t>
            </a:r>
            <a:endParaRPr dirty="0"/>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pic>
        <p:nvPicPr>
          <p:cNvPr id="14" name="Picture 13">
            <a:extLst>
              <a:ext uri="{FF2B5EF4-FFF2-40B4-BE49-F238E27FC236}">
                <a16:creationId xmlns:a16="http://schemas.microsoft.com/office/drawing/2014/main" id="{FD2C7751-0432-4602-BB80-D12B6212F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13738970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bg1"/>
                </a:solidFill>
              </a:defRPr>
            </a:lvl1pPr>
          </a:lstStyle>
          <a:p>
            <a:r>
              <a:rPr lang="en-US"/>
              <a:t>Click to edit Master title style</a:t>
            </a:r>
            <a:endParaRPr dirty="0"/>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pic>
        <p:nvPicPr>
          <p:cNvPr id="14" name="Picture 13">
            <a:extLst>
              <a:ext uri="{FF2B5EF4-FFF2-40B4-BE49-F238E27FC236}">
                <a16:creationId xmlns:a16="http://schemas.microsoft.com/office/drawing/2014/main" id="{FD2C7751-0432-4602-BB80-D12B6212F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686342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D">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bg1"/>
                </a:solidFill>
              </a:defRPr>
            </a:lvl1pPr>
          </a:lstStyle>
          <a:p>
            <a:r>
              <a:rPr lang="en-US"/>
              <a:t>Click to edit Master title style</a:t>
            </a:r>
            <a:endParaRPr/>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pic>
        <p:nvPicPr>
          <p:cNvPr id="14" name="Picture 13">
            <a:extLst>
              <a:ext uri="{FF2B5EF4-FFF2-40B4-BE49-F238E27FC236}">
                <a16:creationId xmlns:a16="http://schemas.microsoft.com/office/drawing/2014/main" id="{FD2C7751-0432-4602-BB80-D12B6212F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13876580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sclaimer">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CB4379E5-6795-4A1C-BFEA-AF65E9947F61}" type="slidenum">
              <a:rPr lang="en-US" smtClean="0"/>
              <a:t>‹#›</a:t>
            </a:fld>
            <a:endParaRPr lang="en-US"/>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3" name="TextBox 2"/>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bg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2529499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sclaimer  B">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CB4379E5-6795-4A1C-BFEA-AF65E9947F61}" type="slidenum">
              <a:rPr lang="en-US" smtClean="0"/>
              <a:t>‹#›</a:t>
            </a:fld>
            <a:endParaRPr lang="en-US"/>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7" name="TextBox 6"/>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tx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2122452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sclaimer C">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CB4379E5-6795-4A1C-BFEA-AF65E9947F61}" type="slidenum">
              <a:rPr lang="en-US" smtClean="0"/>
              <a:t>‹#›</a:t>
            </a:fld>
            <a:endParaRPr lang="en-US"/>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7" name="TextBox 6"/>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tx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99403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C">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E03B64A3-F600-4514-9DCE-972F4067B7A7}"/>
              </a:ext>
            </a:extLst>
          </p:cNvPr>
          <p:cNvSpPr>
            <a:spLocks noGrp="1"/>
          </p:cNvSpPr>
          <p:nvPr>
            <p:ph type="body" sz="quarter" idx="16" hasCustomPrompt="1"/>
          </p:nvPr>
        </p:nvSpPr>
        <p:spPr>
          <a:xfrm>
            <a:off x="609600" y="609600"/>
            <a:ext cx="11215283" cy="5147381"/>
          </a:xfrm>
          <a:solidFill>
            <a:schemeClr val="accent5"/>
          </a:solidFill>
        </p:spPr>
        <p:txBody>
          <a:bodyPr lIns="274320" tIns="640080" rIns="457200" bIns="457200"/>
          <a:lstStyle>
            <a:lvl1pPr marL="0" indent="0">
              <a:lnSpc>
                <a:spcPct val="100000"/>
              </a:lnSpc>
              <a:spcBef>
                <a:spcPts val="0"/>
              </a:spcBef>
              <a:buNone/>
              <a:defRPr sz="4267">
                <a:solidFill>
                  <a:schemeClr val="bg1"/>
                </a:solidFill>
              </a:defRPr>
            </a:lvl1pPr>
            <a:lvl2pPr marL="0" indent="0">
              <a:lnSpc>
                <a:spcPct val="100000"/>
              </a:lnSpc>
              <a:spcBef>
                <a:spcPts val="0"/>
              </a:spcBef>
              <a:buNone/>
              <a:defRPr sz="4267">
                <a:solidFill>
                  <a:schemeClr val="bg2"/>
                </a:solidFill>
              </a:defRPr>
            </a:lvl2pPr>
            <a:lvl3pPr marL="0" indent="0">
              <a:lnSpc>
                <a:spcPct val="100000"/>
              </a:lnSpc>
              <a:spcBef>
                <a:spcPts val="0"/>
              </a:spcBef>
              <a:buNone/>
              <a:defRPr sz="4267">
                <a:solidFill>
                  <a:schemeClr val="bg2"/>
                </a:solidFill>
              </a:defRPr>
            </a:lvl3pPr>
            <a:lvl4pPr marL="0" indent="0">
              <a:lnSpc>
                <a:spcPct val="100000"/>
              </a:lnSpc>
              <a:spcBef>
                <a:spcPts val="0"/>
              </a:spcBef>
              <a:buNone/>
              <a:defRPr sz="4267">
                <a:solidFill>
                  <a:schemeClr val="bg2"/>
                </a:solidFill>
              </a:defRPr>
            </a:lvl4pPr>
            <a:lvl5pPr marL="0" indent="0">
              <a:lnSpc>
                <a:spcPct val="100000"/>
              </a:lnSpc>
              <a:spcBef>
                <a:spcPts val="0"/>
              </a:spcBef>
              <a:buNone/>
              <a:defRPr sz="4267">
                <a:solidFill>
                  <a:schemeClr val="bg2"/>
                </a:solidFill>
              </a:defRPr>
            </a:lvl5pPr>
            <a:lvl6pPr marL="0" indent="0">
              <a:lnSpc>
                <a:spcPct val="100000"/>
              </a:lnSpc>
              <a:spcBef>
                <a:spcPts val="0"/>
              </a:spcBef>
              <a:buNone/>
              <a:defRPr sz="4267">
                <a:solidFill>
                  <a:schemeClr val="bg2"/>
                </a:solidFill>
              </a:defRPr>
            </a:lvl6pPr>
            <a:lvl7pPr marL="0" indent="0">
              <a:lnSpc>
                <a:spcPct val="100000"/>
              </a:lnSpc>
              <a:spcBef>
                <a:spcPts val="0"/>
              </a:spcBef>
              <a:buNone/>
              <a:defRPr sz="4267">
                <a:solidFill>
                  <a:schemeClr val="bg2"/>
                </a:solidFill>
              </a:defRPr>
            </a:lvl7pPr>
            <a:lvl8pPr marL="0" indent="0">
              <a:lnSpc>
                <a:spcPct val="100000"/>
              </a:lnSpc>
              <a:spcBef>
                <a:spcPts val="0"/>
              </a:spcBef>
              <a:buNone/>
              <a:defRPr sz="4267">
                <a:solidFill>
                  <a:schemeClr val="bg2"/>
                </a:solidFill>
              </a:defRPr>
            </a:lvl8pPr>
            <a:lvl9pPr marL="0" indent="0">
              <a:lnSpc>
                <a:spcPct val="100000"/>
              </a:lnSpc>
              <a:spcBef>
                <a:spcPts val="0"/>
              </a:spcBef>
              <a:buNone/>
              <a:defRPr sz="4267">
                <a:solidFill>
                  <a:schemeClr val="bg2"/>
                </a:solidFill>
              </a:defRPr>
            </a:lvl9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365760" y="367372"/>
            <a:ext cx="11215283" cy="5147381"/>
          </a:xfrm>
          <a:ln w="12700">
            <a:solidFill>
              <a:srgbClr val="000000"/>
            </a:solidFill>
          </a:ln>
        </p:spPr>
        <p:txBody>
          <a:bodyPr lIns="548640" tIns="914400" anchor="t" anchorCtr="0"/>
          <a:lstStyle>
            <a:lvl1pPr>
              <a:lnSpc>
                <a:spcPct val="100000"/>
              </a:lnSpc>
              <a:defRPr sz="4400">
                <a:solidFill>
                  <a:schemeClr val="tx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20" name="Text Placeholder 18">
            <a:extLst>
              <a:ext uri="{FF2B5EF4-FFF2-40B4-BE49-F238E27FC236}">
                <a16:creationId xmlns:a16="http://schemas.microsoft.com/office/drawing/2014/main" id="{9D901DAB-3B49-4397-A8B6-0FBD7D173922}"/>
              </a:ext>
            </a:extLst>
          </p:cNvPr>
          <p:cNvSpPr>
            <a:spLocks noGrp="1"/>
          </p:cNvSpPr>
          <p:nvPr>
            <p:ph type="body" sz="quarter" idx="13" hasCustomPrompt="1"/>
          </p:nvPr>
        </p:nvSpPr>
        <p:spPr>
          <a:xfrm>
            <a:off x="914400" y="644825"/>
            <a:ext cx="5486400" cy="696304"/>
          </a:xfrm>
        </p:spPr>
        <p:txBody>
          <a:bodyPr anchor="b"/>
          <a:lstStyle>
            <a:lvl1pPr marL="0" indent="0">
              <a:spcBef>
                <a:spcPts val="0"/>
              </a:spcBef>
              <a:buNone/>
              <a:defRPr sz="2400" b="1">
                <a:solidFill>
                  <a:schemeClr val="tx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914400" y="3840480"/>
            <a:ext cx="4998720" cy="731520"/>
          </a:xfrm>
        </p:spPr>
        <p:txBody>
          <a:bodyPr>
            <a:noAutofit/>
          </a:bodyPr>
          <a:lstStyle>
            <a:lvl1pPr marL="0" indent="0" algn="l">
              <a:lnSpc>
                <a:spcPct val="100000"/>
              </a:lnSpc>
              <a:spcBef>
                <a:spcPts val="0"/>
              </a:spcBef>
              <a:buNone/>
              <a:defRPr sz="24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Black text on light background [yellow, light blue (turquoise) or green]</a:t>
            </a:r>
          </a:p>
        </p:txBody>
      </p:sp>
      <p:sp>
        <p:nvSpPr>
          <p:cNvPr id="25" name="copyright">
            <a:extLst>
              <a:ext uri="{FF2B5EF4-FFF2-40B4-BE49-F238E27FC236}">
                <a16:creationId xmlns:a16="http://schemas.microsoft.com/office/drawing/2014/main" id="{01BF092D-AAAD-4F46-BD6E-8635EE9F2CEA}"/>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2022</a:t>
            </a:fld>
            <a:r>
              <a:rPr sz="1200" dirty="0"/>
              <a:t> Bracewell LLP</a:t>
            </a:r>
          </a:p>
        </p:txBody>
      </p:sp>
    </p:spTree>
    <p:extLst>
      <p:ext uri="{BB962C8B-B14F-4D97-AF65-F5344CB8AC3E}">
        <p14:creationId xmlns:p14="http://schemas.microsoft.com/office/powerpoint/2010/main" val="3491964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sclaimer D">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CB4379E5-6795-4A1C-BFEA-AF65E9947F61}" type="slidenum">
              <a:rPr lang="en-US" smtClean="0"/>
              <a:t>‹#›</a:t>
            </a:fld>
            <a:endParaRPr lang="en-US"/>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7" name="TextBox 6"/>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tx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2694574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315543-95B8-46B7-B46E-D73296EE9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B2C99-A0E2-4957-9DCC-05522A38B695}"/>
              </a:ext>
            </a:extLst>
          </p:cNvPr>
          <p:cNvSpPr>
            <a:spLocks noGrp="1"/>
          </p:cNvSpPr>
          <p:nvPr>
            <p:ph type="sldNum" sz="quarter" idx="12"/>
          </p:nvPr>
        </p:nvSpPr>
        <p:spPr/>
        <p:txBody>
          <a:bodyPr/>
          <a:lstStyle/>
          <a:p>
            <a:fld id="{CB4379E5-6795-4A1C-BFEA-AF65E9947F61}" type="slidenum">
              <a:rPr lang="en-US" smtClean="0"/>
              <a:t>‹#›</a:t>
            </a:fld>
            <a:endParaRPr lang="en-US"/>
          </a:p>
        </p:txBody>
      </p:sp>
      <p:grpSp>
        <p:nvGrpSpPr>
          <p:cNvPr id="7" name="Group 6">
            <a:extLst>
              <a:ext uri="{FF2B5EF4-FFF2-40B4-BE49-F238E27FC236}">
                <a16:creationId xmlns:a16="http://schemas.microsoft.com/office/drawing/2014/main" id="{4AA3253B-A056-4388-95BE-D5BF6AA98721}"/>
              </a:ext>
            </a:extLst>
          </p:cNvPr>
          <p:cNvGrpSpPr/>
          <p:nvPr/>
        </p:nvGrpSpPr>
        <p:grpSpPr bwMode="gray">
          <a:xfrm>
            <a:off x="612142" y="6198003"/>
            <a:ext cx="2616199" cy="280956"/>
            <a:chOff x="247650" y="5429250"/>
            <a:chExt cx="9150351" cy="982663"/>
          </a:xfrm>
        </p:grpSpPr>
        <p:sp>
          <p:nvSpPr>
            <p:cNvPr id="8" name="Freeform 5">
              <a:extLst>
                <a:ext uri="{FF2B5EF4-FFF2-40B4-BE49-F238E27FC236}">
                  <a16:creationId xmlns:a16="http://schemas.microsoft.com/office/drawing/2014/main" id="{30925EE3-912F-4402-8F96-C1E6080386EE}"/>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6">
              <a:extLst>
                <a:ext uri="{FF2B5EF4-FFF2-40B4-BE49-F238E27FC236}">
                  <a16:creationId xmlns:a16="http://schemas.microsoft.com/office/drawing/2014/main" id="{795171EF-AFFF-4986-801A-6670C4924285}"/>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7">
              <a:extLst>
                <a:ext uri="{FF2B5EF4-FFF2-40B4-BE49-F238E27FC236}">
                  <a16:creationId xmlns:a16="http://schemas.microsoft.com/office/drawing/2014/main" id="{4EAFC388-B9E9-4F66-B5BF-1B177ED47B7B}"/>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8">
              <a:extLst>
                <a:ext uri="{FF2B5EF4-FFF2-40B4-BE49-F238E27FC236}">
                  <a16:creationId xmlns:a16="http://schemas.microsoft.com/office/drawing/2014/main" id="{BA494555-F9AC-434A-B1E1-48FA11189503}"/>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9">
              <a:extLst>
                <a:ext uri="{FF2B5EF4-FFF2-40B4-BE49-F238E27FC236}">
                  <a16:creationId xmlns:a16="http://schemas.microsoft.com/office/drawing/2014/main" id="{2F45EAAF-5E34-4A66-8AD5-EDB1BD717BF3}"/>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0">
              <a:extLst>
                <a:ext uri="{FF2B5EF4-FFF2-40B4-BE49-F238E27FC236}">
                  <a16:creationId xmlns:a16="http://schemas.microsoft.com/office/drawing/2014/main" id="{79317DCD-E2EB-4E1E-9089-E56614A3D842}"/>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1">
              <a:extLst>
                <a:ext uri="{FF2B5EF4-FFF2-40B4-BE49-F238E27FC236}">
                  <a16:creationId xmlns:a16="http://schemas.microsoft.com/office/drawing/2014/main" id="{76D1F0D6-6BD9-42B0-83D9-0748EC2095A8}"/>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2">
              <a:extLst>
                <a:ext uri="{FF2B5EF4-FFF2-40B4-BE49-F238E27FC236}">
                  <a16:creationId xmlns:a16="http://schemas.microsoft.com/office/drawing/2014/main" id="{F2274CBC-3A99-4003-A516-785A21B49D6C}"/>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3">
              <a:extLst>
                <a:ext uri="{FF2B5EF4-FFF2-40B4-BE49-F238E27FC236}">
                  <a16:creationId xmlns:a16="http://schemas.microsoft.com/office/drawing/2014/main" id="{0116DBDE-C16C-4B2A-9DDE-E3916C97B4C4}"/>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7" name="Freeform 14">
              <a:extLst>
                <a:ext uri="{FF2B5EF4-FFF2-40B4-BE49-F238E27FC236}">
                  <a16:creationId xmlns:a16="http://schemas.microsoft.com/office/drawing/2014/main" id="{104C1AB8-A47C-4CA2-9803-4D617B6AEAA3}"/>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Tree>
    <p:extLst>
      <p:ext uri="{BB962C8B-B14F-4D97-AF65-F5344CB8AC3E}">
        <p14:creationId xmlns:p14="http://schemas.microsoft.com/office/powerpoint/2010/main" val="3918511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Text Placeholder 6"/>
          <p:cNvSpPr>
            <a:spLocks noGrp="1"/>
          </p:cNvSpPr>
          <p:nvPr>
            <p:ph type="body" sz="quarter" idx="10"/>
          </p:nvPr>
        </p:nvSpPr>
        <p:spPr>
          <a:xfrm>
            <a:off x="675029" y="2687639"/>
            <a:ext cx="10721105" cy="609600"/>
          </a:xfrm>
          <a:prstGeom prst="rect">
            <a:avLst/>
          </a:prstGeom>
        </p:spPr>
        <p:txBody>
          <a:bodyPr/>
          <a:lstStyle>
            <a:lvl1pPr marL="0" indent="0" algn="ctr">
              <a:buNone/>
              <a:defRPr sz="2800" cap="all" baseline="0">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3AC5A4BE-C87E-49A2-A50E-D19B1A928614}"/>
              </a:ext>
            </a:extLst>
          </p:cNvPr>
          <p:cNvSpPr txBox="1"/>
          <p:nvPr/>
        </p:nvSpPr>
        <p:spPr>
          <a:xfrm>
            <a:off x="4942703" y="6143349"/>
            <a:ext cx="6725029" cy="369332"/>
          </a:xfrm>
          <a:prstGeom prst="rect">
            <a:avLst/>
          </a:prstGeom>
          <a:noFill/>
        </p:spPr>
        <p:txBody>
          <a:bodyPr wrap="square" rtlCol="0">
            <a:spAutoFit/>
          </a:bodyPr>
          <a:lstStyle/>
          <a:p>
            <a:pPr algn="r"/>
            <a:r>
              <a:rPr sz="900" spc="151" dirty="0"/>
              <a:t>TEXAS | NEW</a:t>
            </a:r>
            <a:r>
              <a:rPr sz="900" spc="151" baseline="0" dirty="0"/>
              <a:t> YORK | WASHINGTON, DC | CONNECTICUT | SEATTLE | DUBAI | LONDON</a:t>
            </a:r>
          </a:p>
          <a:p>
            <a:pPr algn="r"/>
            <a:r>
              <a:rPr sz="900" b="1" spc="151" baseline="0" dirty="0"/>
              <a:t>bracewell.com</a:t>
            </a:r>
            <a:endParaRPr sz="900" b="1" spc="151" dirty="0"/>
          </a:p>
        </p:txBody>
      </p:sp>
      <p:grpSp>
        <p:nvGrpSpPr>
          <p:cNvPr id="7" name="Group 6">
            <a:extLst>
              <a:ext uri="{FF2B5EF4-FFF2-40B4-BE49-F238E27FC236}">
                <a16:creationId xmlns:a16="http://schemas.microsoft.com/office/drawing/2014/main" id="{063C0F46-58EE-48E3-A3E4-ADE94590E65D}"/>
              </a:ext>
            </a:extLst>
          </p:cNvPr>
          <p:cNvGrpSpPr/>
          <p:nvPr/>
        </p:nvGrpSpPr>
        <p:grpSpPr bwMode="gray">
          <a:xfrm>
            <a:off x="612142" y="6198003"/>
            <a:ext cx="2616199" cy="280956"/>
            <a:chOff x="247650" y="5429250"/>
            <a:chExt cx="9150351" cy="982663"/>
          </a:xfrm>
        </p:grpSpPr>
        <p:sp>
          <p:nvSpPr>
            <p:cNvPr id="8" name="Freeform 5">
              <a:extLst>
                <a:ext uri="{FF2B5EF4-FFF2-40B4-BE49-F238E27FC236}">
                  <a16:creationId xmlns:a16="http://schemas.microsoft.com/office/drawing/2014/main" id="{DB4E2400-5698-4264-B12A-D266B2A7ED3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6">
              <a:extLst>
                <a:ext uri="{FF2B5EF4-FFF2-40B4-BE49-F238E27FC236}">
                  <a16:creationId xmlns:a16="http://schemas.microsoft.com/office/drawing/2014/main" id="{FD62917D-5FD6-4269-8896-B3EF088B4C5A}"/>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7">
              <a:extLst>
                <a:ext uri="{FF2B5EF4-FFF2-40B4-BE49-F238E27FC236}">
                  <a16:creationId xmlns:a16="http://schemas.microsoft.com/office/drawing/2014/main" id="{90F8559A-ED32-4A65-96EE-3B0C6AF6B55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8">
              <a:extLst>
                <a:ext uri="{FF2B5EF4-FFF2-40B4-BE49-F238E27FC236}">
                  <a16:creationId xmlns:a16="http://schemas.microsoft.com/office/drawing/2014/main" id="{10C31B0B-1E53-48B2-B999-174751E36F40}"/>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9">
              <a:extLst>
                <a:ext uri="{FF2B5EF4-FFF2-40B4-BE49-F238E27FC236}">
                  <a16:creationId xmlns:a16="http://schemas.microsoft.com/office/drawing/2014/main" id="{F7A57BAF-CE72-4FE8-9FE0-88464747391A}"/>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0">
              <a:extLst>
                <a:ext uri="{FF2B5EF4-FFF2-40B4-BE49-F238E27FC236}">
                  <a16:creationId xmlns:a16="http://schemas.microsoft.com/office/drawing/2014/main" id="{2CF9AE6B-B868-4EEA-B84C-12855AF0AF94}"/>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1">
              <a:extLst>
                <a:ext uri="{FF2B5EF4-FFF2-40B4-BE49-F238E27FC236}">
                  <a16:creationId xmlns:a16="http://schemas.microsoft.com/office/drawing/2014/main" id="{2A39015D-14B9-4E3B-906F-AADD81044364}"/>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2">
              <a:extLst>
                <a:ext uri="{FF2B5EF4-FFF2-40B4-BE49-F238E27FC236}">
                  <a16:creationId xmlns:a16="http://schemas.microsoft.com/office/drawing/2014/main" id="{EE99448D-4B41-4D90-9353-0F2BDE5C3D06}"/>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3">
              <a:extLst>
                <a:ext uri="{FF2B5EF4-FFF2-40B4-BE49-F238E27FC236}">
                  <a16:creationId xmlns:a16="http://schemas.microsoft.com/office/drawing/2014/main" id="{BB9DACCD-878F-41BC-8F77-0F95C9957E00}"/>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7" name="Freeform 14">
              <a:extLst>
                <a:ext uri="{FF2B5EF4-FFF2-40B4-BE49-F238E27FC236}">
                  <a16:creationId xmlns:a16="http://schemas.microsoft.com/office/drawing/2014/main" id="{03E18099-363D-461E-A95F-E3DFCF9B569F}"/>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Tree>
    <p:extLst>
      <p:ext uri="{BB962C8B-B14F-4D97-AF65-F5344CB8AC3E}">
        <p14:creationId xmlns:p14="http://schemas.microsoft.com/office/powerpoint/2010/main" val="2704813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 - We Know Ener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grpSp>
        <p:nvGrpSpPr>
          <p:cNvPr id="8" name="Group 7">
            <a:extLst>
              <a:ext uri="{FF2B5EF4-FFF2-40B4-BE49-F238E27FC236}">
                <a16:creationId xmlns:a16="http://schemas.microsoft.com/office/drawing/2014/main" id="{6AEBD2E7-A9E1-4734-820E-B40AECD7DAAC}"/>
              </a:ext>
            </a:extLst>
          </p:cNvPr>
          <p:cNvGrpSpPr/>
          <p:nvPr/>
        </p:nvGrpSpPr>
        <p:grpSpPr bwMode="gray">
          <a:xfrm>
            <a:off x="612142" y="6198003"/>
            <a:ext cx="2616199" cy="280956"/>
            <a:chOff x="247650" y="5429250"/>
            <a:chExt cx="9150351" cy="982663"/>
          </a:xfrm>
        </p:grpSpPr>
        <p:sp>
          <p:nvSpPr>
            <p:cNvPr id="9" name="Freeform 5">
              <a:extLst>
                <a:ext uri="{FF2B5EF4-FFF2-40B4-BE49-F238E27FC236}">
                  <a16:creationId xmlns:a16="http://schemas.microsoft.com/office/drawing/2014/main" id="{33AC9D60-D661-4EEE-A6FD-85FF30E6B3E4}"/>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6">
              <a:extLst>
                <a:ext uri="{FF2B5EF4-FFF2-40B4-BE49-F238E27FC236}">
                  <a16:creationId xmlns:a16="http://schemas.microsoft.com/office/drawing/2014/main" id="{8DF0CCE0-D84D-468D-A3DC-CF3593B23003}"/>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7">
              <a:extLst>
                <a:ext uri="{FF2B5EF4-FFF2-40B4-BE49-F238E27FC236}">
                  <a16:creationId xmlns:a16="http://schemas.microsoft.com/office/drawing/2014/main" id="{CEA3E629-7BFD-40E4-B91F-2E9199D9F0AA}"/>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8">
              <a:extLst>
                <a:ext uri="{FF2B5EF4-FFF2-40B4-BE49-F238E27FC236}">
                  <a16:creationId xmlns:a16="http://schemas.microsoft.com/office/drawing/2014/main" id="{D528DA61-F6BF-4CA3-81DB-D07EFB69EFFE}"/>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9">
              <a:extLst>
                <a:ext uri="{FF2B5EF4-FFF2-40B4-BE49-F238E27FC236}">
                  <a16:creationId xmlns:a16="http://schemas.microsoft.com/office/drawing/2014/main" id="{DFDADA79-F402-4476-A3E6-994923C3E42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0">
              <a:extLst>
                <a:ext uri="{FF2B5EF4-FFF2-40B4-BE49-F238E27FC236}">
                  <a16:creationId xmlns:a16="http://schemas.microsoft.com/office/drawing/2014/main" id="{C15728F0-F72F-4A5A-BF26-4B73566B8C0E}"/>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1">
              <a:extLst>
                <a:ext uri="{FF2B5EF4-FFF2-40B4-BE49-F238E27FC236}">
                  <a16:creationId xmlns:a16="http://schemas.microsoft.com/office/drawing/2014/main" id="{DD607C20-08C7-4559-8428-8DD33EA8E1DD}"/>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2">
              <a:extLst>
                <a:ext uri="{FF2B5EF4-FFF2-40B4-BE49-F238E27FC236}">
                  <a16:creationId xmlns:a16="http://schemas.microsoft.com/office/drawing/2014/main" id="{D8ECEC09-A598-4FBA-A257-A84CDFEB611B}"/>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7" name="Freeform 13">
              <a:extLst>
                <a:ext uri="{FF2B5EF4-FFF2-40B4-BE49-F238E27FC236}">
                  <a16:creationId xmlns:a16="http://schemas.microsoft.com/office/drawing/2014/main" id="{5D32E7ED-A167-4CA0-9F0F-22D22F3C63B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8" name="Freeform 14">
              <a:extLst>
                <a:ext uri="{FF2B5EF4-FFF2-40B4-BE49-F238E27FC236}">
                  <a16:creationId xmlns:a16="http://schemas.microsoft.com/office/drawing/2014/main" id="{44A10531-D196-497D-BF0B-CEAA41C75EA5}"/>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19" name="TextBox 18">
            <a:extLst>
              <a:ext uri="{FF2B5EF4-FFF2-40B4-BE49-F238E27FC236}">
                <a16:creationId xmlns:a16="http://schemas.microsoft.com/office/drawing/2014/main" id="{BD7804E9-777E-4130-A34E-9B1CB00A5D46}"/>
              </a:ext>
            </a:extLst>
          </p:cNvPr>
          <p:cNvSpPr txBox="1"/>
          <p:nvPr/>
        </p:nvSpPr>
        <p:spPr>
          <a:xfrm>
            <a:off x="4942703" y="6143349"/>
            <a:ext cx="6725029" cy="379463"/>
          </a:xfrm>
          <a:prstGeom prst="rect">
            <a:avLst/>
          </a:prstGeom>
          <a:noFill/>
        </p:spPr>
        <p:txBody>
          <a:bodyPr wrap="square" rtlCol="0">
            <a:spAutoFit/>
          </a:bodyPr>
          <a:lstStyle/>
          <a:p>
            <a:pPr algn="r"/>
            <a:r>
              <a:rPr sz="900" spc="151" dirty="0"/>
              <a:t>TEXAS | NEW</a:t>
            </a:r>
            <a:r>
              <a:rPr sz="900" spc="151" baseline="0" dirty="0"/>
              <a:t> YORK | WASHINGTON, DC | CONNECTICUT | SEATTLE | DUBAI | LONDON</a:t>
            </a:r>
          </a:p>
          <a:p>
            <a:pPr algn="r"/>
            <a:r>
              <a:rPr sz="900" b="1" spc="151" baseline="0" dirty="0"/>
              <a:t>bracewell.com</a:t>
            </a:r>
            <a:endParaRPr sz="900" b="1" spc="151" dirty="0"/>
          </a:p>
        </p:txBody>
      </p:sp>
      <p:cxnSp>
        <p:nvCxnSpPr>
          <p:cNvPr id="20" name="Straight Connector 19">
            <a:extLst>
              <a:ext uri="{FF2B5EF4-FFF2-40B4-BE49-F238E27FC236}">
                <a16:creationId xmlns:a16="http://schemas.microsoft.com/office/drawing/2014/main" id="{1B9B3C66-03DB-4576-B614-1E4E17C898D0}"/>
              </a:ext>
            </a:extLst>
          </p:cNvPr>
          <p:cNvCxnSpPr/>
          <p:nvPr/>
        </p:nvCxnSpPr>
        <p:spPr>
          <a:xfrm>
            <a:off x="3657600" y="3200400"/>
            <a:ext cx="4876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4A4F61-2083-493D-BD48-296D50BEC0C4}"/>
              </a:ext>
            </a:extLst>
          </p:cNvPr>
          <p:cNvSpPr txBox="1"/>
          <p:nvPr/>
        </p:nvSpPr>
        <p:spPr>
          <a:xfrm>
            <a:off x="3657600" y="2665680"/>
            <a:ext cx="4876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marR="0" lvl="0" indent="0" algn="ctr" defTabSz="890588" eaLnBrk="1" latinLnBrk="0" hangingPunct="1">
              <a:lnSpc>
                <a:spcPct val="100000"/>
              </a:lnSpc>
              <a:spcAft>
                <a:spcPts val="300"/>
              </a:spcAft>
              <a:buClrTx/>
              <a:buSzTx/>
              <a:buFont typeface="Arial" panose="020B0604020202020204" pitchFamily="34" charset="0"/>
              <a:buNone/>
              <a:tabLst/>
              <a:defRPr sz="2400" cap="all" baseline="0">
                <a:solidFill>
                  <a:schemeClr val="accent1"/>
                </a:solidFill>
                <a:latin typeface="+mn-lt"/>
              </a:defRPr>
            </a:lvl1pPr>
            <a:lvl2pPr marL="344488" indent="-342900" defTabSz="890588">
              <a:buFont typeface="Arial" panose="020B0604020202020204" pitchFamily="34" charset="0"/>
              <a:buChar char="•"/>
              <a:defRPr sz="2000">
                <a:latin typeface="+mn-lt"/>
              </a:defRPr>
            </a:lvl2pPr>
            <a:lvl3pPr marL="685800" indent="-346075" defTabSz="890588">
              <a:spcAft>
                <a:spcPts val="300"/>
              </a:spcAft>
              <a:buFont typeface="Calibri" panose="020F0502020204030204" pitchFamily="34" charset="0"/>
              <a:buChar char="─"/>
              <a:defRPr>
                <a:latin typeface="+mn-lt"/>
              </a:defRPr>
            </a:lvl3pPr>
            <a:lvl4pPr marL="1028700" indent="-346075" defTabSz="890588">
              <a:spcAft>
                <a:spcPts val="300"/>
              </a:spcAft>
              <a:buFont typeface="Courier New" panose="02070309020205020404" pitchFamily="49" charset="0"/>
              <a:buChar char="o"/>
              <a:defRPr sz="1600">
                <a:latin typeface="+mn-lt"/>
              </a:defRPr>
            </a:lvl4pPr>
            <a:lvl5pPr marL="1371600" indent="-346075" defTabSz="890588">
              <a:spcAft>
                <a:spcPts val="300"/>
              </a:spcAft>
              <a:buFont typeface="Arial" panose="020B0604020202020204" pitchFamily="34" charset="0"/>
              <a:buChar char="»"/>
              <a:defRPr sz="1400">
                <a:latin typeface="+mn-lt"/>
              </a:defRPr>
            </a:lvl5pPr>
            <a:lvl6pPr marL="1714500" indent="-346075" defTabSz="891917">
              <a:spcBef>
                <a:spcPts val="0"/>
              </a:spcBef>
              <a:spcAft>
                <a:spcPts val="300"/>
              </a:spcAft>
              <a:buFont typeface="Arial" pitchFamily="34" charset="0"/>
              <a:buChar char="•"/>
              <a:tabLst/>
              <a:defRPr sz="1200">
                <a:latin typeface="+mn-lt"/>
              </a:defRPr>
            </a:lvl6pPr>
            <a:lvl7pPr marL="2898731" indent="-222979" defTabSz="891917">
              <a:spcBef>
                <a:spcPct val="20000"/>
              </a:spcBef>
              <a:buFont typeface="Arial" pitchFamily="34" charset="0"/>
              <a:buChar char="•"/>
              <a:defRPr sz="1967">
                <a:latin typeface="+mn-lt"/>
              </a:defRPr>
            </a:lvl7pPr>
            <a:lvl8pPr marL="3344689" indent="-222979" defTabSz="891917">
              <a:spcBef>
                <a:spcPct val="20000"/>
              </a:spcBef>
              <a:buFont typeface="Arial" pitchFamily="34" charset="0"/>
              <a:buChar char="•"/>
              <a:defRPr sz="1967">
                <a:latin typeface="+mn-lt"/>
              </a:defRPr>
            </a:lvl8pPr>
            <a:lvl9pPr marL="3790648" indent="-222979" defTabSz="891917">
              <a:spcBef>
                <a:spcPct val="20000"/>
              </a:spcBef>
              <a:buFont typeface="Arial" pitchFamily="34" charset="0"/>
              <a:buChar char="•"/>
              <a:defRPr sz="1967">
                <a:latin typeface="+mn-lt"/>
              </a:defRPr>
            </a:lvl9pPr>
          </a:lstStyle>
          <a:p>
            <a:pPr>
              <a:defRPr/>
            </a:pPr>
            <a:r>
              <a:rPr sz="2933">
                <a:solidFill>
                  <a:schemeClr val="tx1"/>
                </a:solidFill>
                <a:latin typeface="+mn-lt"/>
              </a:rPr>
              <a:t>WE KNOW ENERGY®</a:t>
            </a:r>
          </a:p>
        </p:txBody>
      </p:sp>
    </p:spTree>
    <p:extLst>
      <p:ext uri="{BB962C8B-B14F-4D97-AF65-F5344CB8AC3E}">
        <p14:creationId xmlns:p14="http://schemas.microsoft.com/office/powerpoint/2010/main" val="1797256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 - Attorney - Sing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B370B-026A-4869-A8DD-58F42BBFF9BB}"/>
              </a:ext>
            </a:extLst>
          </p:cNvPr>
          <p:cNvSpPr>
            <a:spLocks noGrp="1"/>
          </p:cNvSpPr>
          <p:nvPr>
            <p:ph type="title"/>
          </p:nvPr>
        </p:nvSpPr>
        <p:spPr/>
        <p:txBody>
          <a:bodyPr/>
          <a:lstStyle/>
          <a:p>
            <a:r>
              <a:rPr lang="en-US"/>
              <a:t>Click to edit Master title style</a:t>
            </a:r>
            <a:endParaRPr dirty="0"/>
          </a:p>
        </p:txBody>
      </p:sp>
      <p:sp>
        <p:nvSpPr>
          <p:cNvPr id="5" name="Picture Placeholder 3"/>
          <p:cNvSpPr>
            <a:spLocks noGrp="1"/>
          </p:cNvSpPr>
          <p:nvPr>
            <p:ph type="pic" sz="quarter" idx="11"/>
          </p:nvPr>
        </p:nvSpPr>
        <p:spPr>
          <a:xfrm>
            <a:off x="5192714" y="1568981"/>
            <a:ext cx="1806575" cy="2536825"/>
          </a:xfrm>
        </p:spPr>
        <p:txBody>
          <a:bodyPr/>
          <a:lstStyle>
            <a:lvl1pPr marL="0" indent="0">
              <a:buNone/>
              <a:defRPr sz="1400"/>
            </a:lvl1pPr>
          </a:lstStyle>
          <a:p>
            <a:r>
              <a:rPr lang="en-US"/>
              <a:t>Click icon to add picture</a:t>
            </a:r>
            <a:endParaRPr/>
          </a:p>
        </p:txBody>
      </p:sp>
      <p:sp>
        <p:nvSpPr>
          <p:cNvPr id="6" name="Text Placeholder 6"/>
          <p:cNvSpPr>
            <a:spLocks noGrp="1"/>
          </p:cNvSpPr>
          <p:nvPr>
            <p:ph type="body" sz="quarter" idx="10" hasCustomPrompt="1"/>
          </p:nvPr>
        </p:nvSpPr>
        <p:spPr>
          <a:xfrm>
            <a:off x="2857500" y="4177095"/>
            <a:ext cx="64770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7" name="Text Placeholder 10"/>
          <p:cNvSpPr>
            <a:spLocks noGrp="1"/>
          </p:cNvSpPr>
          <p:nvPr>
            <p:ph type="body" sz="quarter" idx="12" hasCustomPrompt="1"/>
          </p:nvPr>
        </p:nvSpPr>
        <p:spPr>
          <a:xfrm>
            <a:off x="2857502" y="4576203"/>
            <a:ext cx="6476999"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grpSp>
        <p:nvGrpSpPr>
          <p:cNvPr id="9" name="Group 8">
            <a:extLst>
              <a:ext uri="{FF2B5EF4-FFF2-40B4-BE49-F238E27FC236}">
                <a16:creationId xmlns:a16="http://schemas.microsoft.com/office/drawing/2014/main" id="{3CCD3D81-3B7C-475B-9BE6-DEAD4098E004}"/>
              </a:ext>
            </a:extLst>
          </p:cNvPr>
          <p:cNvGrpSpPr/>
          <p:nvPr/>
        </p:nvGrpSpPr>
        <p:grpSpPr bwMode="gray">
          <a:xfrm>
            <a:off x="612142" y="6198003"/>
            <a:ext cx="2616199" cy="280956"/>
            <a:chOff x="247650" y="5429250"/>
            <a:chExt cx="9150351" cy="982663"/>
          </a:xfrm>
        </p:grpSpPr>
        <p:sp>
          <p:nvSpPr>
            <p:cNvPr id="10" name="Freeform 5">
              <a:extLst>
                <a:ext uri="{FF2B5EF4-FFF2-40B4-BE49-F238E27FC236}">
                  <a16:creationId xmlns:a16="http://schemas.microsoft.com/office/drawing/2014/main" id="{C8025CE2-A717-45F9-89C3-4F646C1BCADF}"/>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6">
              <a:extLst>
                <a:ext uri="{FF2B5EF4-FFF2-40B4-BE49-F238E27FC236}">
                  <a16:creationId xmlns:a16="http://schemas.microsoft.com/office/drawing/2014/main" id="{E4454F93-37CE-4975-A67A-6EE016BB9BF7}"/>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7">
              <a:extLst>
                <a:ext uri="{FF2B5EF4-FFF2-40B4-BE49-F238E27FC236}">
                  <a16:creationId xmlns:a16="http://schemas.microsoft.com/office/drawing/2014/main" id="{6E60A351-216E-4F94-ABDA-ECCA9BE89E5C}"/>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8">
              <a:extLst>
                <a:ext uri="{FF2B5EF4-FFF2-40B4-BE49-F238E27FC236}">
                  <a16:creationId xmlns:a16="http://schemas.microsoft.com/office/drawing/2014/main" id="{33172DD2-C1F1-4FF7-8320-F72B85360710}"/>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9">
              <a:extLst>
                <a:ext uri="{FF2B5EF4-FFF2-40B4-BE49-F238E27FC236}">
                  <a16:creationId xmlns:a16="http://schemas.microsoft.com/office/drawing/2014/main" id="{2288D490-E9FA-424D-B5BD-0DA0A54C54DA}"/>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0">
              <a:extLst>
                <a:ext uri="{FF2B5EF4-FFF2-40B4-BE49-F238E27FC236}">
                  <a16:creationId xmlns:a16="http://schemas.microsoft.com/office/drawing/2014/main" id="{9902765F-F0C3-4357-A23E-A4342F7CC1A2}"/>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1">
              <a:extLst>
                <a:ext uri="{FF2B5EF4-FFF2-40B4-BE49-F238E27FC236}">
                  <a16:creationId xmlns:a16="http://schemas.microsoft.com/office/drawing/2014/main" id="{7E65DD32-EAC8-40F7-BCC8-18CB607FD52D}"/>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7" name="Freeform 12">
              <a:extLst>
                <a:ext uri="{FF2B5EF4-FFF2-40B4-BE49-F238E27FC236}">
                  <a16:creationId xmlns:a16="http://schemas.microsoft.com/office/drawing/2014/main" id="{DF6730B3-E63D-4BCF-9585-FE86BD97E2ED}"/>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8" name="Freeform 13">
              <a:extLst>
                <a:ext uri="{FF2B5EF4-FFF2-40B4-BE49-F238E27FC236}">
                  <a16:creationId xmlns:a16="http://schemas.microsoft.com/office/drawing/2014/main" id="{4C6B7367-8EE7-4E97-A806-F6E5A4260203}"/>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9" name="Freeform 14">
              <a:extLst>
                <a:ext uri="{FF2B5EF4-FFF2-40B4-BE49-F238E27FC236}">
                  <a16:creationId xmlns:a16="http://schemas.microsoft.com/office/drawing/2014/main" id="{BD6D0374-38E9-4122-BF88-075552924959}"/>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20" name="TextBox 19">
            <a:extLst>
              <a:ext uri="{FF2B5EF4-FFF2-40B4-BE49-F238E27FC236}">
                <a16:creationId xmlns:a16="http://schemas.microsoft.com/office/drawing/2014/main" id="{5F014841-4DF3-4766-8544-5DCBC236201C}"/>
              </a:ext>
            </a:extLst>
          </p:cNvPr>
          <p:cNvSpPr txBox="1"/>
          <p:nvPr/>
        </p:nvSpPr>
        <p:spPr>
          <a:xfrm>
            <a:off x="4942703" y="6143349"/>
            <a:ext cx="6725029" cy="379463"/>
          </a:xfrm>
          <a:prstGeom prst="rect">
            <a:avLst/>
          </a:prstGeom>
          <a:noFill/>
        </p:spPr>
        <p:txBody>
          <a:bodyPr wrap="square" rtlCol="0">
            <a:spAutoFit/>
          </a:bodyPr>
          <a:lstStyle/>
          <a:p>
            <a:pPr algn="r"/>
            <a:r>
              <a:rPr sz="900" spc="151" dirty="0"/>
              <a:t>TEXAS | NEW</a:t>
            </a:r>
            <a:r>
              <a:rPr sz="900" spc="151" baseline="0" dirty="0"/>
              <a:t> YORK | WASHINGTON, DC | CONNECTICUT | SEATTLE | DUBAI | LONDON</a:t>
            </a:r>
          </a:p>
          <a:p>
            <a:pPr algn="r"/>
            <a:r>
              <a:rPr sz="900" b="1" spc="151" baseline="0" dirty="0"/>
              <a:t>bracewell.com</a:t>
            </a:r>
            <a:endParaRPr sz="900" b="1" spc="151" dirty="0"/>
          </a:p>
        </p:txBody>
      </p:sp>
    </p:spTree>
    <p:extLst>
      <p:ext uri="{BB962C8B-B14F-4D97-AF65-F5344CB8AC3E}">
        <p14:creationId xmlns:p14="http://schemas.microsoft.com/office/powerpoint/2010/main" val="4251253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Slide - Attorney - Dou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DCC704-6D06-4798-9AFA-0E35E61E6D9C}"/>
              </a:ext>
            </a:extLst>
          </p:cNvPr>
          <p:cNvSpPr>
            <a:spLocks noGrp="1"/>
          </p:cNvSpPr>
          <p:nvPr>
            <p:ph type="title"/>
          </p:nvPr>
        </p:nvSpPr>
        <p:spPr/>
        <p:txBody>
          <a:bodyPr/>
          <a:lstStyle/>
          <a:p>
            <a:r>
              <a:rPr lang="en-US"/>
              <a:t>Click to edit Master title style</a:t>
            </a:r>
            <a:endParaRPr/>
          </a:p>
        </p:txBody>
      </p:sp>
      <p:sp>
        <p:nvSpPr>
          <p:cNvPr id="8" name="Picture Placeholder 3"/>
          <p:cNvSpPr>
            <a:spLocks noGrp="1"/>
          </p:cNvSpPr>
          <p:nvPr>
            <p:ph type="pic" sz="quarter" idx="11"/>
          </p:nvPr>
        </p:nvSpPr>
        <p:spPr>
          <a:xfrm>
            <a:off x="2630610" y="1568981"/>
            <a:ext cx="1806575" cy="2536825"/>
          </a:xfrm>
        </p:spPr>
        <p:txBody>
          <a:bodyPr/>
          <a:lstStyle>
            <a:lvl1pPr marL="0" indent="0">
              <a:buNone/>
              <a:defRPr sz="1400"/>
            </a:lvl1pPr>
          </a:lstStyle>
          <a:p>
            <a:r>
              <a:rPr lang="en-US"/>
              <a:t>Click icon to add picture</a:t>
            </a:r>
            <a:endParaRPr/>
          </a:p>
        </p:txBody>
      </p:sp>
      <p:sp>
        <p:nvSpPr>
          <p:cNvPr id="9" name="Text Placeholder 6"/>
          <p:cNvSpPr>
            <a:spLocks noGrp="1"/>
          </p:cNvSpPr>
          <p:nvPr>
            <p:ph type="body" sz="quarter" idx="10" hasCustomPrompt="1"/>
          </p:nvPr>
        </p:nvSpPr>
        <p:spPr>
          <a:xfrm>
            <a:off x="1217415" y="4177095"/>
            <a:ext cx="463296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0" name="Text Placeholder 10"/>
          <p:cNvSpPr>
            <a:spLocks noGrp="1"/>
          </p:cNvSpPr>
          <p:nvPr>
            <p:ph type="body" sz="quarter" idx="12" hasCustomPrompt="1"/>
          </p:nvPr>
        </p:nvSpPr>
        <p:spPr>
          <a:xfrm>
            <a:off x="1217415" y="4576203"/>
            <a:ext cx="463296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11" name="Picture Placeholder 3"/>
          <p:cNvSpPr>
            <a:spLocks noGrp="1"/>
          </p:cNvSpPr>
          <p:nvPr>
            <p:ph type="pic" sz="quarter" idx="13"/>
          </p:nvPr>
        </p:nvSpPr>
        <p:spPr>
          <a:xfrm>
            <a:off x="7755973" y="1568981"/>
            <a:ext cx="1806575" cy="2536825"/>
          </a:xfrm>
        </p:spPr>
        <p:txBody>
          <a:bodyPr/>
          <a:lstStyle>
            <a:lvl1pPr marL="0" indent="0">
              <a:buNone/>
              <a:defRPr sz="1400"/>
            </a:lvl1pPr>
          </a:lstStyle>
          <a:p>
            <a:r>
              <a:rPr lang="en-US"/>
              <a:t>Click icon to add picture</a:t>
            </a:r>
            <a:endParaRPr/>
          </a:p>
        </p:txBody>
      </p:sp>
      <p:sp>
        <p:nvSpPr>
          <p:cNvPr id="12" name="Text Placeholder 6"/>
          <p:cNvSpPr>
            <a:spLocks noGrp="1"/>
          </p:cNvSpPr>
          <p:nvPr>
            <p:ph type="body" sz="quarter" idx="14" hasCustomPrompt="1"/>
          </p:nvPr>
        </p:nvSpPr>
        <p:spPr>
          <a:xfrm>
            <a:off x="6342777" y="4177095"/>
            <a:ext cx="463296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3" name="Text Placeholder 10"/>
          <p:cNvSpPr>
            <a:spLocks noGrp="1"/>
          </p:cNvSpPr>
          <p:nvPr>
            <p:ph type="body" sz="quarter" idx="15" hasCustomPrompt="1"/>
          </p:nvPr>
        </p:nvSpPr>
        <p:spPr>
          <a:xfrm>
            <a:off x="6342777" y="4576203"/>
            <a:ext cx="463296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grpSp>
        <p:nvGrpSpPr>
          <p:cNvPr id="15" name="Group 14">
            <a:extLst>
              <a:ext uri="{FF2B5EF4-FFF2-40B4-BE49-F238E27FC236}">
                <a16:creationId xmlns:a16="http://schemas.microsoft.com/office/drawing/2014/main" id="{62968B49-7D3F-46ED-8E35-2B641D75C891}"/>
              </a:ext>
            </a:extLst>
          </p:cNvPr>
          <p:cNvGrpSpPr/>
          <p:nvPr/>
        </p:nvGrpSpPr>
        <p:grpSpPr bwMode="gray">
          <a:xfrm>
            <a:off x="612142" y="6198003"/>
            <a:ext cx="2616199" cy="280956"/>
            <a:chOff x="247650" y="5429250"/>
            <a:chExt cx="9150351" cy="982663"/>
          </a:xfrm>
        </p:grpSpPr>
        <p:sp>
          <p:nvSpPr>
            <p:cNvPr id="16" name="Freeform 5">
              <a:extLst>
                <a:ext uri="{FF2B5EF4-FFF2-40B4-BE49-F238E27FC236}">
                  <a16:creationId xmlns:a16="http://schemas.microsoft.com/office/drawing/2014/main" id="{EC732D56-96E9-4449-9916-67015871002F}"/>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7" name="Freeform 6">
              <a:extLst>
                <a:ext uri="{FF2B5EF4-FFF2-40B4-BE49-F238E27FC236}">
                  <a16:creationId xmlns:a16="http://schemas.microsoft.com/office/drawing/2014/main" id="{2AF2CAD5-F064-44C8-A4A3-CDC24134C401}"/>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8" name="Freeform 7">
              <a:extLst>
                <a:ext uri="{FF2B5EF4-FFF2-40B4-BE49-F238E27FC236}">
                  <a16:creationId xmlns:a16="http://schemas.microsoft.com/office/drawing/2014/main" id="{3BB32117-8CBA-4C01-9B3D-244B7A34C31E}"/>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9" name="Freeform 8">
              <a:extLst>
                <a:ext uri="{FF2B5EF4-FFF2-40B4-BE49-F238E27FC236}">
                  <a16:creationId xmlns:a16="http://schemas.microsoft.com/office/drawing/2014/main" id="{1EF240A1-BD85-4C9F-89E1-4A4E6143EE65}"/>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0" name="Freeform 9">
              <a:extLst>
                <a:ext uri="{FF2B5EF4-FFF2-40B4-BE49-F238E27FC236}">
                  <a16:creationId xmlns:a16="http://schemas.microsoft.com/office/drawing/2014/main" id="{700F0904-1E6D-47DE-9A0C-060F65E14F3D}"/>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1" name="Freeform 10">
              <a:extLst>
                <a:ext uri="{FF2B5EF4-FFF2-40B4-BE49-F238E27FC236}">
                  <a16:creationId xmlns:a16="http://schemas.microsoft.com/office/drawing/2014/main" id="{5EA8F8DA-413E-4BCA-A8A3-77D7826BFB8B}"/>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2" name="Freeform 11">
              <a:extLst>
                <a:ext uri="{FF2B5EF4-FFF2-40B4-BE49-F238E27FC236}">
                  <a16:creationId xmlns:a16="http://schemas.microsoft.com/office/drawing/2014/main" id="{8EC84C01-6E73-407C-A3F6-218961775E9E}"/>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3" name="Freeform 12">
              <a:extLst>
                <a:ext uri="{FF2B5EF4-FFF2-40B4-BE49-F238E27FC236}">
                  <a16:creationId xmlns:a16="http://schemas.microsoft.com/office/drawing/2014/main" id="{316A83BC-A6F2-465E-ACAC-F14FF7C82119}"/>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4" name="Freeform 13">
              <a:extLst>
                <a:ext uri="{FF2B5EF4-FFF2-40B4-BE49-F238E27FC236}">
                  <a16:creationId xmlns:a16="http://schemas.microsoft.com/office/drawing/2014/main" id="{83DB44FE-ECBA-4AEE-834B-E2C3C54793B5}"/>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5" name="Freeform 14">
              <a:extLst>
                <a:ext uri="{FF2B5EF4-FFF2-40B4-BE49-F238E27FC236}">
                  <a16:creationId xmlns:a16="http://schemas.microsoft.com/office/drawing/2014/main" id="{DB1B8D72-C331-4108-AD1A-687ACBC89DBE}"/>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26" name="TextBox 25">
            <a:extLst>
              <a:ext uri="{FF2B5EF4-FFF2-40B4-BE49-F238E27FC236}">
                <a16:creationId xmlns:a16="http://schemas.microsoft.com/office/drawing/2014/main" id="{85300B18-4958-4CDD-B21B-962088571CB0}"/>
              </a:ext>
            </a:extLst>
          </p:cNvPr>
          <p:cNvSpPr txBox="1"/>
          <p:nvPr/>
        </p:nvSpPr>
        <p:spPr>
          <a:xfrm>
            <a:off x="4942703" y="6143349"/>
            <a:ext cx="6725029" cy="379463"/>
          </a:xfrm>
          <a:prstGeom prst="rect">
            <a:avLst/>
          </a:prstGeom>
          <a:noFill/>
        </p:spPr>
        <p:txBody>
          <a:bodyPr wrap="square" rtlCol="0">
            <a:spAutoFit/>
          </a:bodyPr>
          <a:lstStyle/>
          <a:p>
            <a:pPr algn="r"/>
            <a:r>
              <a:rPr sz="933" spc="151"/>
              <a:t>TEXAS | NEW</a:t>
            </a:r>
            <a:r>
              <a:rPr sz="933" spc="151" baseline="0"/>
              <a:t> YORK | WASHINGTON, DC | CONNECTICUT | SEATTLE | DUBAI | LONDON</a:t>
            </a:r>
          </a:p>
          <a:p>
            <a:pPr algn="r"/>
            <a:r>
              <a:rPr sz="933" b="1" spc="151" baseline="0"/>
              <a:t>bracewell.com</a:t>
            </a:r>
            <a:endParaRPr sz="933" b="1" spc="151"/>
          </a:p>
        </p:txBody>
      </p:sp>
    </p:spTree>
    <p:extLst>
      <p:ext uri="{BB962C8B-B14F-4D97-AF65-F5344CB8AC3E}">
        <p14:creationId xmlns:p14="http://schemas.microsoft.com/office/powerpoint/2010/main" val="1154758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Slide - Attorney - Tri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8" name="Picture Placeholder 3"/>
          <p:cNvSpPr>
            <a:spLocks noGrp="1"/>
          </p:cNvSpPr>
          <p:nvPr>
            <p:ph type="pic" sz="quarter" idx="11"/>
          </p:nvPr>
        </p:nvSpPr>
        <p:spPr>
          <a:xfrm>
            <a:off x="1198321" y="1568981"/>
            <a:ext cx="1806575" cy="2536825"/>
          </a:xfrm>
        </p:spPr>
        <p:txBody>
          <a:bodyPr/>
          <a:lstStyle>
            <a:lvl1pPr marL="0" indent="0">
              <a:buNone/>
              <a:defRPr sz="1400"/>
            </a:lvl1pPr>
          </a:lstStyle>
          <a:p>
            <a:r>
              <a:rPr lang="en-US"/>
              <a:t>Click icon to add picture</a:t>
            </a:r>
            <a:endParaRPr/>
          </a:p>
        </p:txBody>
      </p:sp>
      <p:sp>
        <p:nvSpPr>
          <p:cNvPr id="9" name="Text Placeholder 6"/>
          <p:cNvSpPr>
            <a:spLocks noGrp="1"/>
          </p:cNvSpPr>
          <p:nvPr>
            <p:ph type="body" sz="quarter" idx="10" hasCustomPrompt="1"/>
          </p:nvPr>
        </p:nvSpPr>
        <p:spPr>
          <a:xfrm>
            <a:off x="272807" y="4177095"/>
            <a:ext cx="36576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0" name="Text Placeholder 10"/>
          <p:cNvSpPr>
            <a:spLocks noGrp="1"/>
          </p:cNvSpPr>
          <p:nvPr>
            <p:ph type="body" sz="quarter" idx="12" hasCustomPrompt="1"/>
          </p:nvPr>
        </p:nvSpPr>
        <p:spPr>
          <a:xfrm>
            <a:off x="272807" y="4576203"/>
            <a:ext cx="365760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11" name="Picture Placeholder 3"/>
          <p:cNvSpPr>
            <a:spLocks noGrp="1"/>
          </p:cNvSpPr>
          <p:nvPr>
            <p:ph type="pic" sz="quarter" idx="13"/>
          </p:nvPr>
        </p:nvSpPr>
        <p:spPr>
          <a:xfrm>
            <a:off x="5192714" y="1568981"/>
            <a:ext cx="1806575" cy="2536825"/>
          </a:xfrm>
        </p:spPr>
        <p:txBody>
          <a:bodyPr/>
          <a:lstStyle>
            <a:lvl1pPr marL="0" indent="0">
              <a:buNone/>
              <a:defRPr sz="1400"/>
            </a:lvl1pPr>
          </a:lstStyle>
          <a:p>
            <a:r>
              <a:rPr lang="en-US"/>
              <a:t>Click icon to add picture</a:t>
            </a:r>
            <a:endParaRPr/>
          </a:p>
        </p:txBody>
      </p:sp>
      <p:sp>
        <p:nvSpPr>
          <p:cNvPr id="12" name="Text Placeholder 6"/>
          <p:cNvSpPr>
            <a:spLocks noGrp="1"/>
          </p:cNvSpPr>
          <p:nvPr>
            <p:ph type="body" sz="quarter" idx="14" hasCustomPrompt="1"/>
          </p:nvPr>
        </p:nvSpPr>
        <p:spPr>
          <a:xfrm>
            <a:off x="4267200" y="4177095"/>
            <a:ext cx="36576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3" name="Text Placeholder 10"/>
          <p:cNvSpPr>
            <a:spLocks noGrp="1"/>
          </p:cNvSpPr>
          <p:nvPr>
            <p:ph type="body" sz="quarter" idx="15" hasCustomPrompt="1"/>
          </p:nvPr>
        </p:nvSpPr>
        <p:spPr>
          <a:xfrm>
            <a:off x="4267200" y="4576203"/>
            <a:ext cx="365760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14" name="Picture Placeholder 3"/>
          <p:cNvSpPr>
            <a:spLocks noGrp="1"/>
          </p:cNvSpPr>
          <p:nvPr>
            <p:ph type="pic" sz="quarter" idx="16"/>
          </p:nvPr>
        </p:nvSpPr>
        <p:spPr>
          <a:xfrm>
            <a:off x="9180313" y="1568981"/>
            <a:ext cx="1806575" cy="2536825"/>
          </a:xfrm>
        </p:spPr>
        <p:txBody>
          <a:bodyPr/>
          <a:lstStyle>
            <a:lvl1pPr marL="0" indent="0">
              <a:buNone/>
              <a:defRPr sz="1400"/>
            </a:lvl1pPr>
          </a:lstStyle>
          <a:p>
            <a:r>
              <a:rPr lang="en-US"/>
              <a:t>Click icon to add picture</a:t>
            </a:r>
            <a:endParaRPr/>
          </a:p>
        </p:txBody>
      </p:sp>
      <p:sp>
        <p:nvSpPr>
          <p:cNvPr id="15" name="Text Placeholder 6"/>
          <p:cNvSpPr>
            <a:spLocks noGrp="1"/>
          </p:cNvSpPr>
          <p:nvPr>
            <p:ph type="body" sz="quarter" idx="17" hasCustomPrompt="1"/>
          </p:nvPr>
        </p:nvSpPr>
        <p:spPr>
          <a:xfrm>
            <a:off x="8254799" y="4177095"/>
            <a:ext cx="36576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6" name="Text Placeholder 10"/>
          <p:cNvSpPr>
            <a:spLocks noGrp="1"/>
          </p:cNvSpPr>
          <p:nvPr>
            <p:ph type="body" sz="quarter" idx="18" hasCustomPrompt="1"/>
          </p:nvPr>
        </p:nvSpPr>
        <p:spPr>
          <a:xfrm>
            <a:off x="8254799" y="4576203"/>
            <a:ext cx="365760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grpSp>
        <p:nvGrpSpPr>
          <p:cNvPr id="18" name="Group 17">
            <a:extLst>
              <a:ext uri="{FF2B5EF4-FFF2-40B4-BE49-F238E27FC236}">
                <a16:creationId xmlns:a16="http://schemas.microsoft.com/office/drawing/2014/main" id="{59C05FAE-0DA1-412F-92B7-F1B679693289}"/>
              </a:ext>
            </a:extLst>
          </p:cNvPr>
          <p:cNvGrpSpPr/>
          <p:nvPr/>
        </p:nvGrpSpPr>
        <p:grpSpPr bwMode="gray">
          <a:xfrm>
            <a:off x="612142" y="6198003"/>
            <a:ext cx="2616199" cy="280956"/>
            <a:chOff x="247650" y="5429250"/>
            <a:chExt cx="9150351" cy="982663"/>
          </a:xfrm>
        </p:grpSpPr>
        <p:sp>
          <p:nvSpPr>
            <p:cNvPr id="19" name="Freeform 5">
              <a:extLst>
                <a:ext uri="{FF2B5EF4-FFF2-40B4-BE49-F238E27FC236}">
                  <a16:creationId xmlns:a16="http://schemas.microsoft.com/office/drawing/2014/main" id="{31CA3C25-1B42-4E8D-B37E-15946169D3EB}"/>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0" name="Freeform 6">
              <a:extLst>
                <a:ext uri="{FF2B5EF4-FFF2-40B4-BE49-F238E27FC236}">
                  <a16:creationId xmlns:a16="http://schemas.microsoft.com/office/drawing/2014/main" id="{340A612F-B376-4E65-AE52-6D4CC9402D55}"/>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1" name="Freeform 7">
              <a:extLst>
                <a:ext uri="{FF2B5EF4-FFF2-40B4-BE49-F238E27FC236}">
                  <a16:creationId xmlns:a16="http://schemas.microsoft.com/office/drawing/2014/main" id="{50B2B351-F1AC-4E64-A265-46D764A420E3}"/>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2" name="Freeform 8">
              <a:extLst>
                <a:ext uri="{FF2B5EF4-FFF2-40B4-BE49-F238E27FC236}">
                  <a16:creationId xmlns:a16="http://schemas.microsoft.com/office/drawing/2014/main" id="{B48083BA-B5DB-484F-BA9A-6A9369C82F1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3" name="Freeform 9">
              <a:extLst>
                <a:ext uri="{FF2B5EF4-FFF2-40B4-BE49-F238E27FC236}">
                  <a16:creationId xmlns:a16="http://schemas.microsoft.com/office/drawing/2014/main" id="{B6596FFE-D0DB-4DAB-B8E3-4A8EE691582C}"/>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4" name="Freeform 10">
              <a:extLst>
                <a:ext uri="{FF2B5EF4-FFF2-40B4-BE49-F238E27FC236}">
                  <a16:creationId xmlns:a16="http://schemas.microsoft.com/office/drawing/2014/main" id="{106A7025-5AEC-4A73-AADE-6D8775743D1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5" name="Freeform 11">
              <a:extLst>
                <a:ext uri="{FF2B5EF4-FFF2-40B4-BE49-F238E27FC236}">
                  <a16:creationId xmlns:a16="http://schemas.microsoft.com/office/drawing/2014/main" id="{351B7EA7-189F-4466-93B4-36F00FCC525F}"/>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6" name="Freeform 12">
              <a:extLst>
                <a:ext uri="{FF2B5EF4-FFF2-40B4-BE49-F238E27FC236}">
                  <a16:creationId xmlns:a16="http://schemas.microsoft.com/office/drawing/2014/main" id="{C173C60F-6108-4A71-9C65-9CA731B88305}"/>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7" name="Freeform 13">
              <a:extLst>
                <a:ext uri="{FF2B5EF4-FFF2-40B4-BE49-F238E27FC236}">
                  <a16:creationId xmlns:a16="http://schemas.microsoft.com/office/drawing/2014/main" id="{974E6262-74ED-4B28-AF30-8C323D9D5EA9}"/>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28" name="Freeform 14">
              <a:extLst>
                <a:ext uri="{FF2B5EF4-FFF2-40B4-BE49-F238E27FC236}">
                  <a16:creationId xmlns:a16="http://schemas.microsoft.com/office/drawing/2014/main" id="{8046C002-BEAF-45AE-AD69-FD56986F300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29" name="TextBox 28">
            <a:extLst>
              <a:ext uri="{FF2B5EF4-FFF2-40B4-BE49-F238E27FC236}">
                <a16:creationId xmlns:a16="http://schemas.microsoft.com/office/drawing/2014/main" id="{6093C077-3FB6-4614-B59F-59443388F21E}"/>
              </a:ext>
            </a:extLst>
          </p:cNvPr>
          <p:cNvSpPr txBox="1"/>
          <p:nvPr/>
        </p:nvSpPr>
        <p:spPr>
          <a:xfrm>
            <a:off x="4942703" y="6143349"/>
            <a:ext cx="6725029" cy="379463"/>
          </a:xfrm>
          <a:prstGeom prst="rect">
            <a:avLst/>
          </a:prstGeom>
          <a:noFill/>
        </p:spPr>
        <p:txBody>
          <a:bodyPr wrap="square" rtlCol="0">
            <a:spAutoFit/>
          </a:bodyPr>
          <a:lstStyle/>
          <a:p>
            <a:pPr algn="r"/>
            <a:r>
              <a:rPr sz="900" spc="151"/>
              <a:t>TEXAS | NEW</a:t>
            </a:r>
            <a:r>
              <a:rPr sz="900" spc="151" baseline="0"/>
              <a:t> YORK | WASHINGTON, DC | CONNECTICUT | SEATTLE | DUBAI | LONDON</a:t>
            </a:r>
          </a:p>
          <a:p>
            <a:pPr algn="r"/>
            <a:r>
              <a:rPr sz="900" b="1" spc="151" baseline="0"/>
              <a:t>bracewell.com</a:t>
            </a:r>
            <a:endParaRPr sz="900" b="1" spc="151"/>
          </a:p>
        </p:txBody>
      </p:sp>
    </p:spTree>
    <p:extLst>
      <p:ext uri="{BB962C8B-B14F-4D97-AF65-F5344CB8AC3E}">
        <p14:creationId xmlns:p14="http://schemas.microsoft.com/office/powerpoint/2010/main" val="1108893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randed layouts end here">
    <p:bg>
      <p:bgPr>
        <a:solidFill>
          <a:schemeClr val="bg1">
            <a:lumMod val="6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AE2612-2ECF-4844-9890-6B7631E4E030}"/>
              </a:ext>
            </a:extLst>
          </p:cNvPr>
          <p:cNvSpPr txBox="1"/>
          <p:nvPr/>
        </p:nvSpPr>
        <p:spPr>
          <a:xfrm>
            <a:off x="610871" y="758532"/>
            <a:ext cx="10970259" cy="5755230"/>
          </a:xfrm>
          <a:prstGeom prst="rect">
            <a:avLst/>
          </a:prstGeom>
          <a:noFill/>
        </p:spPr>
        <p:txBody>
          <a:bodyPr wrap="square" rtlCol="0">
            <a:spAutoFit/>
          </a:bodyPr>
          <a:lstStyle/>
          <a:p>
            <a:pPr algn="ctr">
              <a:lnSpc>
                <a:spcPct val="80000"/>
              </a:lnSpc>
            </a:pPr>
            <a:r>
              <a:rPr sz="15333"/>
              <a:t>Branded layouts</a:t>
            </a:r>
            <a:br>
              <a:rPr sz="15333"/>
            </a:br>
            <a:r>
              <a:rPr sz="15333"/>
              <a:t>end here.</a:t>
            </a:r>
          </a:p>
        </p:txBody>
      </p:sp>
    </p:spTree>
    <p:extLst>
      <p:ext uri="{BB962C8B-B14F-4D97-AF65-F5344CB8AC3E}">
        <p14:creationId xmlns:p14="http://schemas.microsoft.com/office/powerpoint/2010/main" val="344065093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Picture A">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365760" rIns="6949440" anchor="ctr" anchorCtr="0"/>
          <a:lstStyle>
            <a:lvl1pPr marL="0" indent="0">
              <a:spcBef>
                <a:spcPts val="800"/>
              </a:spcBef>
              <a:buAutoNum type="arabicParenBoth"/>
              <a:defRPr/>
            </a:lvl1pPr>
          </a:lstStyle>
          <a:p>
            <a:r>
              <a:rPr dirty="0"/>
              <a:t> Drag this picture placeholder to reveal the insert picture icon (to the right of this text)</a:t>
            </a:r>
            <a:br>
              <a:rPr dirty="0"/>
            </a:br>
            <a:r>
              <a:rPr dirty="0"/>
              <a:t> Click the icon to add a picture</a:t>
            </a:r>
            <a:br>
              <a:rPr dirty="0"/>
            </a:br>
            <a:r>
              <a:rPr dirty="0"/>
              <a:t> Reset layout to reposition the image to fill the intended area and to assure that it is behind the title text and color block</a:t>
            </a:r>
          </a:p>
        </p:txBody>
      </p:sp>
      <p:sp>
        <p:nvSpPr>
          <p:cNvPr id="19" name="Text Placeholder 18">
            <a:extLst>
              <a:ext uri="{FF2B5EF4-FFF2-40B4-BE49-F238E27FC236}">
                <a16:creationId xmlns:a16="http://schemas.microsoft.com/office/drawing/2014/main" id="{55882FE2-90D8-4FC9-9C07-1A061C80C389}"/>
              </a:ext>
            </a:extLst>
          </p:cNvPr>
          <p:cNvSpPr>
            <a:spLocks noGrp="1"/>
          </p:cNvSpPr>
          <p:nvPr>
            <p:ph type="body" sz="quarter" idx="17" hasCustomPrompt="1"/>
          </p:nvPr>
        </p:nvSpPr>
        <p:spPr>
          <a:xfrm>
            <a:off x="5730240" y="731520"/>
            <a:ext cx="5852160" cy="4149747"/>
          </a:xfrm>
          <a:solidFill>
            <a:schemeClr val="accent1">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5486400" y="487681"/>
            <a:ext cx="5852160" cy="4141076"/>
          </a:xfrm>
          <a:ln w="12700">
            <a:solidFill>
              <a:schemeClr val="bg1"/>
            </a:solidFill>
          </a:ln>
        </p:spPr>
        <p:txBody>
          <a:bodyPr lIns="612648" tIns="731520" rIns="274320" bIns="457200" anchor="t" anchorCtr="0"/>
          <a:lstStyle>
            <a:lvl1pPr>
              <a:lnSpc>
                <a:spcPct val="100000"/>
              </a:lnSpc>
              <a:defRPr sz="3200">
                <a:solidFill>
                  <a:schemeClr val="bg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6095999" y="3307426"/>
            <a:ext cx="4876799" cy="995633"/>
          </a:xfrm>
        </p:spPr>
        <p:txBody>
          <a:bodyPr>
            <a:noAutofit/>
          </a:bodyPr>
          <a:lstStyle>
            <a:lvl1pPr marL="0" indent="0" algn="l">
              <a:lnSpc>
                <a:spcPct val="100000"/>
              </a:lnSpc>
              <a:spcBef>
                <a:spcPts val="0"/>
              </a:spcBef>
              <a:buNone/>
              <a:defRPr sz="1600" b="0">
                <a:solidFill>
                  <a:schemeClr val="bg1"/>
                </a:solidFill>
              </a:defRPr>
            </a:lvl1pPr>
            <a:lvl2pPr marL="0" indent="0" algn="l">
              <a:lnSpc>
                <a:spcPct val="100000"/>
              </a:lnSpc>
              <a:spcBef>
                <a:spcPts val="800"/>
              </a:spcBef>
              <a:buNone/>
              <a:defRPr sz="1600">
                <a:solidFill>
                  <a:schemeClr val="bg1"/>
                </a:solidFill>
              </a:defRPr>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White text on dark background (dark blue and red)</a:t>
            </a:r>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6096000" y="731520"/>
            <a:ext cx="4876800" cy="479355"/>
          </a:xfrm>
        </p:spPr>
        <p:txBody>
          <a:bodyPr anchor="b"/>
          <a:lstStyle>
            <a:lvl1pPr marL="0" indent="0">
              <a:spcBef>
                <a:spcPts val="0"/>
              </a:spcBef>
              <a:buNone/>
              <a:defRPr sz="1600" b="1" cap="all" spc="133" baseline="0">
                <a:solidFill>
                  <a:schemeClr val="bg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7" name="copyright">
            <a:extLst>
              <a:ext uri="{FF2B5EF4-FFF2-40B4-BE49-F238E27FC236}">
                <a16:creationId xmlns:a16="http://schemas.microsoft.com/office/drawing/2014/main" id="{DB3ED9CC-ADDE-42A7-BE84-5417EA4D733A}"/>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2022</a:t>
            </a:fld>
            <a:r>
              <a:rPr sz="1200" dirty="0"/>
              <a:t> Bracewell LLP</a:t>
            </a:r>
          </a:p>
        </p:txBody>
      </p:sp>
    </p:spTree>
    <p:extLst>
      <p:ext uri="{BB962C8B-B14F-4D97-AF65-F5344CB8AC3E}">
        <p14:creationId xmlns:p14="http://schemas.microsoft.com/office/powerpoint/2010/main" val="361373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icture B">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365760" rIns="6949440" anchor="ctr" anchorCtr="0"/>
          <a:lstStyle>
            <a:lvl1pPr marL="0" indent="0">
              <a:spcBef>
                <a:spcPts val="800"/>
              </a:spcBef>
              <a:buAutoNum type="arabicParenBoth"/>
              <a:defRPr/>
            </a:lvl1pPr>
          </a:lstStyle>
          <a:p>
            <a:r>
              <a:rPr dirty="0"/>
              <a:t> Drag this picture placeholder to reveal the insert picture icon (to the right of this text)</a:t>
            </a:r>
            <a:br>
              <a:rPr dirty="0"/>
            </a:br>
            <a:r>
              <a:rPr dirty="0"/>
              <a:t> Click the icon to add a picture</a:t>
            </a:r>
            <a:br>
              <a:rPr dirty="0"/>
            </a:br>
            <a:r>
              <a:rPr dirty="0"/>
              <a:t> Reset layout to reposition the image to fill the intended area and to assure that it is behind the title text and color block</a:t>
            </a:r>
          </a:p>
        </p:txBody>
      </p:sp>
      <p:sp>
        <p:nvSpPr>
          <p:cNvPr id="19" name="Text Placeholder 18">
            <a:extLst>
              <a:ext uri="{FF2B5EF4-FFF2-40B4-BE49-F238E27FC236}">
                <a16:creationId xmlns:a16="http://schemas.microsoft.com/office/drawing/2014/main" id="{55882FE2-90D8-4FC9-9C07-1A061C80C389}"/>
              </a:ext>
            </a:extLst>
          </p:cNvPr>
          <p:cNvSpPr>
            <a:spLocks noGrp="1"/>
          </p:cNvSpPr>
          <p:nvPr>
            <p:ph type="body" sz="quarter" idx="17" hasCustomPrompt="1"/>
          </p:nvPr>
        </p:nvSpPr>
        <p:spPr>
          <a:xfrm>
            <a:off x="5730240" y="731520"/>
            <a:ext cx="5852160" cy="4149747"/>
          </a:xfrm>
          <a:solidFill>
            <a:schemeClr val="accent5">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5486400" y="487681"/>
            <a:ext cx="5852160" cy="4141076"/>
          </a:xfrm>
          <a:ln w="12700">
            <a:solidFill>
              <a:schemeClr val="bg1"/>
            </a:solidFill>
          </a:ln>
        </p:spPr>
        <p:txBody>
          <a:bodyPr lIns="612648" tIns="731520" rIns="274320" bIns="457200" anchor="t" anchorCtr="0"/>
          <a:lstStyle>
            <a:lvl1pPr>
              <a:lnSpc>
                <a:spcPct val="100000"/>
              </a:lnSpc>
              <a:defRPr sz="3200">
                <a:solidFill>
                  <a:schemeClr val="tx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6095999" y="3307426"/>
            <a:ext cx="4876799" cy="995633"/>
          </a:xfrm>
        </p:spPr>
        <p:txBody>
          <a:bodyPr>
            <a:noAutofit/>
          </a:bodyPr>
          <a:lstStyle>
            <a:lvl1pPr marL="0" indent="0" algn="l">
              <a:lnSpc>
                <a:spcPct val="100000"/>
              </a:lnSpc>
              <a:spcBef>
                <a:spcPts val="0"/>
              </a:spcBef>
              <a:buNone/>
              <a:defRPr sz="1600" b="0">
                <a:solidFill>
                  <a:schemeClr val="tx1"/>
                </a:solidFill>
              </a:defRPr>
            </a:lvl1pPr>
            <a:lvl2pPr marL="0" indent="0" algn="l">
              <a:lnSpc>
                <a:spcPct val="100000"/>
              </a:lnSpc>
              <a:spcBef>
                <a:spcPts val="800"/>
              </a:spcBef>
              <a:buNone/>
              <a:defRPr sz="1600">
                <a:solidFill>
                  <a:schemeClr val="bg1"/>
                </a:solidFill>
              </a:defRPr>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Black text on light background [yellow, light blue (turquoise) or green]</a:t>
            </a:r>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6096000" y="731520"/>
            <a:ext cx="4876800" cy="479355"/>
          </a:xfrm>
        </p:spPr>
        <p:txBody>
          <a:bodyPr anchor="b"/>
          <a:lstStyle>
            <a:lvl1pPr marL="0" indent="0">
              <a:spcBef>
                <a:spcPts val="0"/>
              </a:spcBef>
              <a:buNone/>
              <a:defRPr sz="1600" b="1" cap="all" spc="133" baseline="0">
                <a:solidFill>
                  <a:schemeClr val="tx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7" name="copyright">
            <a:extLst>
              <a:ext uri="{FF2B5EF4-FFF2-40B4-BE49-F238E27FC236}">
                <a16:creationId xmlns:a16="http://schemas.microsoft.com/office/drawing/2014/main" id="{DB3ED9CC-ADDE-42A7-BE84-5417EA4D733A}"/>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2022</a:t>
            </a:fld>
            <a:r>
              <a:rPr sz="1200" dirty="0"/>
              <a:t> Bracewell LLP</a:t>
            </a:r>
          </a:p>
        </p:txBody>
      </p:sp>
    </p:spTree>
    <p:extLst>
      <p:ext uri="{BB962C8B-B14F-4D97-AF65-F5344CB8AC3E}">
        <p14:creationId xmlns:p14="http://schemas.microsoft.com/office/powerpoint/2010/main" val="120565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icture C">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6949440" rIns="457200" anchor="ctr" anchorCtr="0"/>
          <a:lstStyle>
            <a:lvl1pPr marL="0" indent="0">
              <a:spcBef>
                <a:spcPts val="800"/>
              </a:spcBef>
              <a:buAutoNum type="arabicParenBoth"/>
              <a:defRPr/>
            </a:lvl1pPr>
          </a:lstStyle>
          <a:p>
            <a:r>
              <a:t> Drag this picture placeholder to reveal the insert picture icon (to the left of this text)</a:t>
            </a:r>
            <a:br>
              <a:rPr/>
            </a:br>
            <a:r>
              <a:t> Click the icon to add a picture</a:t>
            </a:r>
            <a:br>
              <a:rPr/>
            </a:br>
            <a:r>
              <a:t> Reset layout to reposition the image to fill the intended area and to assure that it is behind the title text and color block</a:t>
            </a:r>
          </a:p>
        </p:txBody>
      </p:sp>
      <p:sp>
        <p:nvSpPr>
          <p:cNvPr id="22" name="Text Placeholder 18">
            <a:extLst>
              <a:ext uri="{FF2B5EF4-FFF2-40B4-BE49-F238E27FC236}">
                <a16:creationId xmlns:a16="http://schemas.microsoft.com/office/drawing/2014/main" id="{A205E328-E238-4830-99CA-94E4472CCAE3}"/>
              </a:ext>
            </a:extLst>
          </p:cNvPr>
          <p:cNvSpPr>
            <a:spLocks noGrp="1"/>
          </p:cNvSpPr>
          <p:nvPr>
            <p:ph type="body" sz="quarter" idx="17" hasCustomPrompt="1"/>
          </p:nvPr>
        </p:nvSpPr>
        <p:spPr>
          <a:xfrm>
            <a:off x="853440" y="731520"/>
            <a:ext cx="5852160" cy="4149747"/>
          </a:xfrm>
          <a:solidFill>
            <a:schemeClr val="accent1">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609600" y="487681"/>
            <a:ext cx="5852160" cy="4141076"/>
          </a:xfrm>
          <a:ln w="12700">
            <a:solidFill>
              <a:schemeClr val="bg1"/>
            </a:solidFill>
          </a:ln>
        </p:spPr>
        <p:txBody>
          <a:bodyPr lIns="612648" tIns="731520" rIns="274320" bIns="457200" anchor="t" anchorCtr="0"/>
          <a:lstStyle>
            <a:lvl1pPr>
              <a:lnSpc>
                <a:spcPct val="100000"/>
              </a:lnSpc>
              <a:defRPr sz="3200">
                <a:solidFill>
                  <a:schemeClr val="bg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1219201" y="3307426"/>
            <a:ext cx="4876799" cy="995633"/>
          </a:xfrm>
        </p:spPr>
        <p:txBody>
          <a:bodyPr>
            <a:noAutofit/>
          </a:bodyPr>
          <a:lstStyle>
            <a:lvl1pPr marL="0" indent="0" algn="l">
              <a:lnSpc>
                <a:spcPct val="100000"/>
              </a:lnSpc>
              <a:spcBef>
                <a:spcPts val="0"/>
              </a:spcBef>
              <a:buNone/>
              <a:defRPr sz="16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White text on dark background (dark blue and red)</a:t>
            </a:r>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1219200" y="731520"/>
            <a:ext cx="4876800" cy="479355"/>
          </a:xfrm>
        </p:spPr>
        <p:txBody>
          <a:bodyPr anchor="b"/>
          <a:lstStyle>
            <a:lvl1pPr marL="0" indent="0">
              <a:spcBef>
                <a:spcPts val="0"/>
              </a:spcBef>
              <a:buNone/>
              <a:defRPr sz="1600" b="1" cap="all" spc="133" baseline="0">
                <a:solidFill>
                  <a:schemeClr val="bg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3" name="copyright">
            <a:extLst>
              <a:ext uri="{FF2B5EF4-FFF2-40B4-BE49-F238E27FC236}">
                <a16:creationId xmlns:a16="http://schemas.microsoft.com/office/drawing/2014/main" id="{B8EB2B6F-D452-4950-B8FA-57202FE26FA3}"/>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2022</a:t>
            </a:fld>
            <a:r>
              <a:rPr sz="1200" dirty="0"/>
              <a:t> Bracewell LLP</a:t>
            </a:r>
          </a:p>
        </p:txBody>
      </p:sp>
    </p:spTree>
    <p:extLst>
      <p:ext uri="{BB962C8B-B14F-4D97-AF65-F5344CB8AC3E}">
        <p14:creationId xmlns:p14="http://schemas.microsoft.com/office/powerpoint/2010/main" val="99593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icture D">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6949440" rIns="457200" anchor="ctr" anchorCtr="0"/>
          <a:lstStyle>
            <a:lvl1pPr marL="0" indent="0">
              <a:spcBef>
                <a:spcPts val="800"/>
              </a:spcBef>
              <a:buAutoNum type="arabicParenBoth"/>
              <a:defRPr/>
            </a:lvl1pPr>
          </a:lstStyle>
          <a:p>
            <a:r>
              <a:t> Drag this picture placeholder to reveal the insert picture icon (to the left of this text)</a:t>
            </a:r>
            <a:br>
              <a:rPr/>
            </a:br>
            <a:r>
              <a:t> Click the icon to add a picture</a:t>
            </a:r>
            <a:br>
              <a:rPr/>
            </a:br>
            <a:r>
              <a:t> Reset layout to reposition the image to fill the intended area and to assure that it is behind the title text and color block</a:t>
            </a:r>
          </a:p>
        </p:txBody>
      </p:sp>
      <p:sp>
        <p:nvSpPr>
          <p:cNvPr id="22" name="Text Placeholder 18">
            <a:extLst>
              <a:ext uri="{FF2B5EF4-FFF2-40B4-BE49-F238E27FC236}">
                <a16:creationId xmlns:a16="http://schemas.microsoft.com/office/drawing/2014/main" id="{A205E328-E238-4830-99CA-94E4472CCAE3}"/>
              </a:ext>
            </a:extLst>
          </p:cNvPr>
          <p:cNvSpPr>
            <a:spLocks noGrp="1"/>
          </p:cNvSpPr>
          <p:nvPr>
            <p:ph type="body" sz="quarter" idx="17" hasCustomPrompt="1"/>
          </p:nvPr>
        </p:nvSpPr>
        <p:spPr>
          <a:xfrm>
            <a:off x="853440" y="731520"/>
            <a:ext cx="5852160" cy="4149747"/>
          </a:xfrm>
          <a:solidFill>
            <a:schemeClr val="accent5">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609600" y="487681"/>
            <a:ext cx="5852160" cy="4141076"/>
          </a:xfrm>
          <a:ln w="12700">
            <a:solidFill>
              <a:schemeClr val="bg1"/>
            </a:solidFill>
          </a:ln>
        </p:spPr>
        <p:txBody>
          <a:bodyPr lIns="612648" tIns="731520" rIns="274320" bIns="457200" anchor="t" anchorCtr="0"/>
          <a:lstStyle>
            <a:lvl1pPr>
              <a:lnSpc>
                <a:spcPct val="100000"/>
              </a:lnSpc>
              <a:defRPr sz="3467">
                <a:solidFill>
                  <a:schemeClr val="tx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1219201" y="3307426"/>
            <a:ext cx="4876799" cy="995633"/>
          </a:xfrm>
        </p:spPr>
        <p:txBody>
          <a:bodyPr>
            <a:noAutofit/>
          </a:bodyPr>
          <a:lstStyle>
            <a:lvl1pPr marL="0" indent="0" algn="l">
              <a:lnSpc>
                <a:spcPct val="100000"/>
              </a:lnSpc>
              <a:spcBef>
                <a:spcPts val="0"/>
              </a:spcBef>
              <a:buNone/>
              <a:defRPr sz="16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Black text on light background [yellow, light blue (turquoise) or green]</a:t>
            </a:r>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1219200" y="731520"/>
            <a:ext cx="4876800" cy="479355"/>
          </a:xfrm>
        </p:spPr>
        <p:txBody>
          <a:bodyPr anchor="b"/>
          <a:lstStyle>
            <a:lvl1pPr marL="0" indent="0">
              <a:spcBef>
                <a:spcPts val="0"/>
              </a:spcBef>
              <a:buNone/>
              <a:defRPr sz="1600" b="1" cap="all" spc="133" baseline="0">
                <a:solidFill>
                  <a:schemeClr val="tx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3" name="copyright">
            <a:extLst>
              <a:ext uri="{FF2B5EF4-FFF2-40B4-BE49-F238E27FC236}">
                <a16:creationId xmlns:a16="http://schemas.microsoft.com/office/drawing/2014/main" id="{B8EB2B6F-D452-4950-B8FA-57202FE26FA3}"/>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2022</a:t>
            </a:fld>
            <a:r>
              <a:rPr sz="1200" dirty="0"/>
              <a:t> Bracewell LLP</a:t>
            </a:r>
          </a:p>
        </p:txBody>
      </p:sp>
    </p:spTree>
    <p:extLst>
      <p:ext uri="{BB962C8B-B14F-4D97-AF65-F5344CB8AC3E}">
        <p14:creationId xmlns:p14="http://schemas.microsoft.com/office/powerpoint/2010/main" val="303124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0C0F-255F-4B21-A0DA-E781F981CD02}"/>
              </a:ext>
            </a:extLst>
          </p:cNvPr>
          <p:cNvSpPr>
            <a:spLocks noGrp="1"/>
          </p:cNvSpPr>
          <p:nvPr>
            <p:ph type="title"/>
          </p:nvPr>
        </p:nvSpPr>
        <p:spPr/>
        <p:txBody>
          <a:bodyPr/>
          <a:lstStyle/>
          <a:p>
            <a:r>
              <a:rPr lang="en-US"/>
              <a:t>Click to edit Master title style</a:t>
            </a:r>
            <a:endParaRPr dirty="0"/>
          </a:p>
        </p:txBody>
      </p:sp>
      <p:sp>
        <p:nvSpPr>
          <p:cNvPr id="3"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6" y="1371405"/>
            <a:ext cx="10969513" cy="464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a:extLst>
              <a:ext uri="{FF2B5EF4-FFF2-40B4-BE49-F238E27FC236}">
                <a16:creationId xmlns:a16="http://schemas.microsoft.com/office/drawing/2014/main" id="{94E73F73-691B-4B0F-AB66-1881C95E1F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1D8630-7B08-451B-AEBB-049416474BF7}"/>
              </a:ext>
            </a:extLst>
          </p:cNvPr>
          <p:cNvSpPr>
            <a:spLocks noGrp="1"/>
          </p:cNvSpPr>
          <p:nvPr>
            <p:ph type="sldNum" sz="quarter" idx="12"/>
          </p:nvPr>
        </p:nvSpPr>
        <p:spPr/>
        <p:txBody>
          <a:bodyPr/>
          <a:lstStyle/>
          <a:p>
            <a:fld id="{CB4379E5-6795-4A1C-BFEA-AF65E9947F61}" type="slidenum">
              <a:rPr lang="en-US" smtClean="0"/>
              <a:t>‹#›</a:t>
            </a:fld>
            <a:endParaRPr lang="en-US" dirty="0"/>
          </a:p>
        </p:txBody>
      </p:sp>
    </p:spTree>
    <p:extLst>
      <p:ext uri="{BB962C8B-B14F-4D97-AF65-F5344CB8AC3E}">
        <p14:creationId xmlns:p14="http://schemas.microsoft.com/office/powerpoint/2010/main" val="343852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allou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18" name="Text Placeholder 17">
            <a:extLst>
              <a:ext uri="{FF2B5EF4-FFF2-40B4-BE49-F238E27FC236}">
                <a16:creationId xmlns:a16="http://schemas.microsoft.com/office/drawing/2014/main" id="{6DA0A993-97DA-44A6-9F43-727B01E91F0F}"/>
              </a:ext>
            </a:extLst>
          </p:cNvPr>
          <p:cNvSpPr>
            <a:spLocks noGrp="1"/>
          </p:cNvSpPr>
          <p:nvPr>
            <p:ph type="body" sz="quarter" idx="15" hasCustomPrompt="1"/>
          </p:nvPr>
        </p:nvSpPr>
        <p:spPr>
          <a:xfrm>
            <a:off x="670561" y="1341120"/>
            <a:ext cx="11049775" cy="1426464"/>
          </a:xfrm>
          <a:solidFill>
            <a:schemeClr val="bg2"/>
          </a:solidFill>
        </p:spPr>
        <p:txBody>
          <a:bodyPr lIns="182880" tIns="320040" rIns="365760"/>
          <a:lstStyle>
            <a:lvl1pPr marL="0" indent="0">
              <a:lnSpc>
                <a:spcPct val="100000"/>
              </a:lnSpc>
              <a:spcBef>
                <a:spcPts val="0"/>
              </a:spcBef>
              <a:buNone/>
              <a:defRPr sz="2667">
                <a:solidFill>
                  <a:schemeClr val="tx1"/>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CB4379E5-6795-4A1C-BFEA-AF65E9947F61}" type="slidenum">
              <a:rPr lang="en-US" smtClean="0"/>
              <a:t>‹#›</a:t>
            </a:fld>
            <a:endParaRPr lang="en-US" dirty="0"/>
          </a:p>
        </p:txBody>
      </p:sp>
      <p:grpSp>
        <p:nvGrpSpPr>
          <p:cNvPr id="6" name="Group 5">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7"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8"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9"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0" name="Text Placeholder 19"/>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194551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AEA1E-D2D8-4737-818E-91E20888A060}"/>
              </a:ext>
            </a:extLst>
          </p:cNvPr>
          <p:cNvSpPr>
            <a:spLocks noGrp="1"/>
          </p:cNvSpPr>
          <p:nvPr>
            <p:ph type="title"/>
          </p:nvPr>
        </p:nvSpPr>
        <p:spPr>
          <a:xfrm>
            <a:off x="612885" y="421803"/>
            <a:ext cx="10969515" cy="443199"/>
          </a:xfrm>
          <a:prstGeom prst="rect">
            <a:avLst/>
          </a:prstGeom>
        </p:spPr>
        <p:txBody>
          <a:bodyPr vert="horz" lIns="0" tIns="0" rIns="0" bIns="0" rtlCol="0" anchor="ctr">
            <a:noAutofit/>
          </a:bodyPr>
          <a:lstStyle/>
          <a:p>
            <a:r>
              <a:rPr lang="en-US"/>
              <a:t>Click to edit Master title style</a:t>
            </a:r>
            <a:endParaRPr dirty="0"/>
          </a:p>
        </p:txBody>
      </p:sp>
      <p:sp>
        <p:nvSpPr>
          <p:cNvPr id="3" name="Text Placeholder 2">
            <a:extLst>
              <a:ext uri="{FF2B5EF4-FFF2-40B4-BE49-F238E27FC236}">
                <a16:creationId xmlns:a16="http://schemas.microsoft.com/office/drawing/2014/main" id="{F56E6CE2-9610-4760-89EB-A97BF00A6F6D}"/>
              </a:ext>
            </a:extLst>
          </p:cNvPr>
          <p:cNvSpPr>
            <a:spLocks noGrp="1"/>
          </p:cNvSpPr>
          <p:nvPr>
            <p:ph type="body" idx="1"/>
          </p:nvPr>
        </p:nvSpPr>
        <p:spPr>
          <a:xfrm>
            <a:off x="612886" y="1371406"/>
            <a:ext cx="10969513" cy="439439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a:extLst>
              <a:ext uri="{FF2B5EF4-FFF2-40B4-BE49-F238E27FC236}">
                <a16:creationId xmlns:a16="http://schemas.microsoft.com/office/drawing/2014/main" id="{E037CEF1-EE50-4F8E-A9D7-B1233001179D}"/>
              </a:ext>
            </a:extLst>
          </p:cNvPr>
          <p:cNvSpPr>
            <a:spLocks noGrp="1"/>
          </p:cNvSpPr>
          <p:nvPr>
            <p:ph type="ftr" sz="quarter" idx="3"/>
          </p:nvPr>
        </p:nvSpPr>
        <p:spPr>
          <a:xfrm>
            <a:off x="7014837" y="6318365"/>
            <a:ext cx="4114800" cy="205184"/>
          </a:xfrm>
          <a:prstGeom prst="rect">
            <a:avLst/>
          </a:prstGeom>
        </p:spPr>
        <p:txBody>
          <a:bodyPr vert="horz" lIns="0" tIns="0" rIns="0" bIns="0" rtlCol="0" anchor="ctr">
            <a:noAutofit/>
          </a:bodyPr>
          <a:lstStyle>
            <a:lvl1pPr algn="r">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AF8391CE-231A-4040-8036-ABB03CB710CB}"/>
              </a:ext>
            </a:extLst>
          </p:cNvPr>
          <p:cNvSpPr>
            <a:spLocks noGrp="1"/>
          </p:cNvSpPr>
          <p:nvPr>
            <p:ph type="sldNum" sz="quarter" idx="4"/>
          </p:nvPr>
        </p:nvSpPr>
        <p:spPr>
          <a:xfrm>
            <a:off x="11175999" y="6318365"/>
            <a:ext cx="403860" cy="205184"/>
          </a:xfrm>
          <a:prstGeom prst="rect">
            <a:avLst/>
          </a:prstGeom>
        </p:spPr>
        <p:txBody>
          <a:bodyPr vert="horz" lIns="0" tIns="0" rIns="0" bIns="0" rtlCol="0" anchor="ctr">
            <a:noAutofit/>
          </a:bodyPr>
          <a:lstStyle>
            <a:lvl1pPr algn="r">
              <a:defRPr sz="1200"/>
            </a:lvl1pPr>
          </a:lstStyle>
          <a:p>
            <a:fld id="{CB4379E5-6795-4A1C-BFEA-AF65E9947F61}" type="slidenum">
              <a:rPr lang="en-US" smtClean="0"/>
              <a:pPr/>
              <a:t>‹#›</a:t>
            </a:fld>
            <a:endParaRPr lang="en-US" dirty="0"/>
          </a:p>
        </p:txBody>
      </p:sp>
      <p:cxnSp>
        <p:nvCxnSpPr>
          <p:cNvPr id="9" name="Straight Connector 8">
            <a:extLst>
              <a:ext uri="{FF2B5EF4-FFF2-40B4-BE49-F238E27FC236}">
                <a16:creationId xmlns:a16="http://schemas.microsoft.com/office/drawing/2014/main" id="{B204F682-3829-4FF4-9C8A-16838ED4710A}"/>
              </a:ext>
            </a:extLst>
          </p:cNvPr>
          <p:cNvCxnSpPr>
            <a:cxnSpLocks/>
          </p:cNvCxnSpPr>
          <p:nvPr/>
        </p:nvCxnSpPr>
        <p:spPr>
          <a:xfrm>
            <a:off x="615315" y="1110184"/>
            <a:ext cx="1096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8"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0"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1"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2"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3"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4"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5"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6"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7"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sp>
          <p:nvSpPr>
            <p:cNvPr id="18"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a:p>
          </p:txBody>
        </p:sp>
      </p:grpSp>
    </p:spTree>
    <p:extLst>
      <p:ext uri="{BB962C8B-B14F-4D97-AF65-F5344CB8AC3E}">
        <p14:creationId xmlns:p14="http://schemas.microsoft.com/office/powerpoint/2010/main" val="69422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914377"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304792" indent="-304792"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7900" indent="-383108" algn="l" defTabSz="91437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992693" indent="-226478"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3pPr>
      <a:lvl4pPr marL="1219170" indent="-226478"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4pPr>
      <a:lvl5pPr marL="1445648" indent="-226478"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7">
          <p15:clr>
            <a:srgbClr val="F26B43"/>
          </p15:clr>
        </p15:guide>
        <p15:guide id="2" pos="2880">
          <p15:clr>
            <a:srgbClr val="F26B43"/>
          </p15:clr>
        </p15:guide>
        <p15:guide id="3" pos="288">
          <p15:clr>
            <a:srgbClr val="F26B43"/>
          </p15:clr>
        </p15:guide>
        <p15:guide id="4" pos="5472">
          <p15:clr>
            <a:srgbClr val="F26B43"/>
          </p15:clr>
        </p15:guide>
        <p15:guide id="5" orient="horz" pos="28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6ADA-47F1-4F7B-8E59-99AFF36E68A3}"/>
              </a:ext>
            </a:extLst>
          </p:cNvPr>
          <p:cNvSpPr>
            <a:spLocks noGrp="1"/>
          </p:cNvSpPr>
          <p:nvPr>
            <p:ph type="ctrTitle"/>
          </p:nvPr>
        </p:nvSpPr>
        <p:spPr/>
        <p:txBody>
          <a:bodyPr/>
          <a:lstStyle/>
          <a:p>
            <a:r>
              <a:rPr lang="en-US" dirty="0"/>
              <a:t>Don’t Look Up: Air Quality and Climate Change Issues</a:t>
            </a:r>
            <a:br>
              <a:rPr lang="en-US" dirty="0"/>
            </a:br>
            <a:endParaRPr lang="en-US" dirty="0"/>
          </a:p>
        </p:txBody>
      </p:sp>
      <p:sp>
        <p:nvSpPr>
          <p:cNvPr id="3" name="Subtitle 2">
            <a:extLst>
              <a:ext uri="{FF2B5EF4-FFF2-40B4-BE49-F238E27FC236}">
                <a16:creationId xmlns:a16="http://schemas.microsoft.com/office/drawing/2014/main" id="{ED868206-E492-420C-9338-5D23271EF95D}"/>
              </a:ext>
            </a:extLst>
          </p:cNvPr>
          <p:cNvSpPr>
            <a:spLocks noGrp="1"/>
          </p:cNvSpPr>
          <p:nvPr>
            <p:ph type="subTitle" idx="1"/>
          </p:nvPr>
        </p:nvSpPr>
        <p:spPr>
          <a:xfrm>
            <a:off x="975360" y="3840480"/>
            <a:ext cx="8948816" cy="731520"/>
          </a:xfrm>
        </p:spPr>
        <p:txBody>
          <a:bodyPr/>
          <a:lstStyle/>
          <a:p>
            <a:r>
              <a:rPr lang="en-US" dirty="0"/>
              <a:t>Texas Environmental </a:t>
            </a:r>
            <a:r>
              <a:rPr lang="en-US" dirty="0" err="1"/>
              <a:t>Superconference</a:t>
            </a:r>
            <a:r>
              <a:rPr lang="en-US" dirty="0"/>
              <a:t> </a:t>
            </a:r>
          </a:p>
          <a:p>
            <a:r>
              <a:rPr lang="en-US" dirty="0"/>
              <a:t>August 2022</a:t>
            </a:r>
          </a:p>
        </p:txBody>
      </p:sp>
    </p:spTree>
    <p:extLst>
      <p:ext uri="{BB962C8B-B14F-4D97-AF65-F5344CB8AC3E}">
        <p14:creationId xmlns:p14="http://schemas.microsoft.com/office/powerpoint/2010/main" val="297604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4280-4ECF-4E8D-820F-6A21461E4D87}"/>
              </a:ext>
            </a:extLst>
          </p:cNvPr>
          <p:cNvSpPr>
            <a:spLocks noGrp="1"/>
          </p:cNvSpPr>
          <p:nvPr>
            <p:ph type="title"/>
          </p:nvPr>
        </p:nvSpPr>
        <p:spPr/>
        <p:txBody>
          <a:bodyPr/>
          <a:lstStyle/>
          <a:p>
            <a:r>
              <a:rPr lang="en-US" dirty="0"/>
              <a:t>Questions?</a:t>
            </a:r>
          </a:p>
        </p:txBody>
      </p:sp>
      <p:pic>
        <p:nvPicPr>
          <p:cNvPr id="20" name="Picture Placeholder 19">
            <a:extLst>
              <a:ext uri="{FF2B5EF4-FFF2-40B4-BE49-F238E27FC236}">
                <a16:creationId xmlns:a16="http://schemas.microsoft.com/office/drawing/2014/main" id="{1ECB24CC-B8EE-4C83-9BD7-8E9DD09CCAD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4594" r="14594"/>
          <a:stretch/>
        </p:blipFill>
        <p:spPr/>
      </p:pic>
      <p:sp>
        <p:nvSpPr>
          <p:cNvPr id="7" name="Text Placeholder 6">
            <a:extLst>
              <a:ext uri="{FF2B5EF4-FFF2-40B4-BE49-F238E27FC236}">
                <a16:creationId xmlns:a16="http://schemas.microsoft.com/office/drawing/2014/main" id="{19CCFC2E-4A1A-49E8-B1FD-C112913884BE}"/>
              </a:ext>
            </a:extLst>
          </p:cNvPr>
          <p:cNvSpPr>
            <a:spLocks noGrp="1"/>
          </p:cNvSpPr>
          <p:nvPr>
            <p:ph type="body" sz="quarter" idx="10"/>
          </p:nvPr>
        </p:nvSpPr>
        <p:spPr/>
        <p:txBody>
          <a:bodyPr/>
          <a:lstStyle/>
          <a:p>
            <a:r>
              <a:rPr lang="en-US" b="1"/>
              <a:t>Brittany pemberton</a:t>
            </a:r>
            <a:endParaRPr lang="en-US" b="1" dirty="0"/>
          </a:p>
        </p:txBody>
      </p:sp>
      <p:sp>
        <p:nvSpPr>
          <p:cNvPr id="8" name="Text Placeholder 7">
            <a:extLst>
              <a:ext uri="{FF2B5EF4-FFF2-40B4-BE49-F238E27FC236}">
                <a16:creationId xmlns:a16="http://schemas.microsoft.com/office/drawing/2014/main" id="{14E12DEB-1483-49E9-BFAE-BEC6364D2210}"/>
              </a:ext>
            </a:extLst>
          </p:cNvPr>
          <p:cNvSpPr>
            <a:spLocks noGrp="1"/>
          </p:cNvSpPr>
          <p:nvPr>
            <p:ph type="body" sz="quarter" idx="12"/>
          </p:nvPr>
        </p:nvSpPr>
        <p:spPr/>
        <p:txBody>
          <a:bodyPr/>
          <a:lstStyle/>
          <a:p>
            <a:r>
              <a:rPr lang="en-US">
                <a:solidFill>
                  <a:srgbClr val="001E40"/>
                </a:solidFill>
              </a:rPr>
              <a:t>Partner, Washington DC</a:t>
            </a:r>
          </a:p>
          <a:p>
            <a:r>
              <a:rPr lang="en-US" b="1">
                <a:solidFill>
                  <a:srgbClr val="001E40"/>
                </a:solidFill>
              </a:rPr>
              <a:t>T: </a:t>
            </a:r>
            <a:r>
              <a:rPr lang="en-US">
                <a:solidFill>
                  <a:srgbClr val="001E40"/>
                </a:solidFill>
              </a:rPr>
              <a:t>+1.202.828.1708</a:t>
            </a:r>
          </a:p>
          <a:p>
            <a:r>
              <a:rPr lang="en-US">
                <a:solidFill>
                  <a:srgbClr val="001E40"/>
                </a:solidFill>
              </a:rPr>
              <a:t>Brittany.Pemberton@bracewell.com</a:t>
            </a:r>
            <a:endParaRPr lang="en-US" dirty="0">
              <a:solidFill>
                <a:srgbClr val="001E40"/>
              </a:solidFill>
            </a:endParaRPr>
          </a:p>
        </p:txBody>
      </p:sp>
    </p:spTree>
    <p:extLst>
      <p:ext uri="{BB962C8B-B14F-4D97-AF65-F5344CB8AC3E}">
        <p14:creationId xmlns:p14="http://schemas.microsoft.com/office/powerpoint/2010/main" val="413101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376C763-37EC-4DFE-A267-F154BB8E4792}"/>
              </a:ext>
            </a:extLst>
          </p:cNvPr>
          <p:cNvSpPr>
            <a:spLocks noGrp="1" noChangeArrowheads="1"/>
          </p:cNvSpPr>
          <p:nvPr>
            <p:ph type="title"/>
          </p:nvPr>
        </p:nvSpPr>
        <p:spPr>
          <a:xfrm>
            <a:off x="612885" y="421803"/>
            <a:ext cx="10969515" cy="443199"/>
          </a:xfrm>
        </p:spPr>
        <p:txBody>
          <a:bodyPr anchor="ctr">
            <a:noAutofit/>
          </a:bodyPr>
          <a:lstStyle/>
          <a:p>
            <a:r>
              <a:rPr lang="en-US" sz="3200" dirty="0"/>
              <a:t>West Virginia v. EPA</a:t>
            </a:r>
            <a:endParaRPr lang="en-US" dirty="0"/>
          </a:p>
        </p:txBody>
      </p:sp>
      <p:graphicFrame>
        <p:nvGraphicFramePr>
          <p:cNvPr id="38917" name="Content Placeholder 2">
            <a:extLst>
              <a:ext uri="{FF2B5EF4-FFF2-40B4-BE49-F238E27FC236}">
                <a16:creationId xmlns:a16="http://schemas.microsoft.com/office/drawing/2014/main" id="{3E70A2B1-7DED-9A75-68A7-3FAF9B94A4A5}"/>
              </a:ext>
            </a:extLst>
          </p:cNvPr>
          <p:cNvGraphicFramePr>
            <a:graphicFrameLocks noGrp="1"/>
          </p:cNvGraphicFramePr>
          <p:nvPr>
            <p:ph idx="1"/>
            <p:extLst>
              <p:ext uri="{D42A27DB-BD31-4B8C-83A1-F6EECF244321}">
                <p14:modId xmlns:p14="http://schemas.microsoft.com/office/powerpoint/2010/main" val="1886469396"/>
              </p:ext>
            </p:extLst>
          </p:nvPr>
        </p:nvGraphicFramePr>
        <p:xfrm>
          <a:off x="612886" y="1371405"/>
          <a:ext cx="10969513" cy="464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96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376C763-37EC-4DFE-A267-F154BB8E4792}"/>
              </a:ext>
            </a:extLst>
          </p:cNvPr>
          <p:cNvSpPr>
            <a:spLocks noGrp="1" noChangeArrowheads="1"/>
          </p:cNvSpPr>
          <p:nvPr>
            <p:ph type="title"/>
          </p:nvPr>
        </p:nvSpPr>
        <p:spPr>
          <a:xfrm>
            <a:off x="612885" y="421803"/>
            <a:ext cx="10969515" cy="443199"/>
          </a:xfrm>
        </p:spPr>
        <p:txBody>
          <a:bodyPr anchor="ctr">
            <a:noAutofit/>
          </a:bodyPr>
          <a:lstStyle/>
          <a:p>
            <a:r>
              <a:rPr lang="en-US" sz="3200" dirty="0"/>
              <a:t>West Virginia v. EPA</a:t>
            </a:r>
            <a:endParaRPr lang="en-US" dirty="0"/>
          </a:p>
        </p:txBody>
      </p:sp>
      <p:graphicFrame>
        <p:nvGraphicFramePr>
          <p:cNvPr id="38917" name="Content Placeholder 2">
            <a:extLst>
              <a:ext uri="{FF2B5EF4-FFF2-40B4-BE49-F238E27FC236}">
                <a16:creationId xmlns:a16="http://schemas.microsoft.com/office/drawing/2014/main" id="{3E70A2B1-7DED-9A75-68A7-3FAF9B94A4A5}"/>
              </a:ext>
            </a:extLst>
          </p:cNvPr>
          <p:cNvGraphicFramePr>
            <a:graphicFrameLocks noGrp="1"/>
          </p:cNvGraphicFramePr>
          <p:nvPr>
            <p:ph idx="1"/>
            <p:extLst>
              <p:ext uri="{D42A27DB-BD31-4B8C-83A1-F6EECF244321}">
                <p14:modId xmlns:p14="http://schemas.microsoft.com/office/powerpoint/2010/main" val="87086096"/>
              </p:ext>
            </p:extLst>
          </p:nvPr>
        </p:nvGraphicFramePr>
        <p:xfrm>
          <a:off x="612886" y="1371405"/>
          <a:ext cx="10969513" cy="464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92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376C763-37EC-4DFE-A267-F154BB8E4792}"/>
              </a:ext>
            </a:extLst>
          </p:cNvPr>
          <p:cNvSpPr>
            <a:spLocks noGrp="1" noChangeArrowheads="1"/>
          </p:cNvSpPr>
          <p:nvPr>
            <p:ph type="title"/>
          </p:nvPr>
        </p:nvSpPr>
        <p:spPr>
          <a:xfrm>
            <a:off x="612885" y="421803"/>
            <a:ext cx="10969515" cy="443199"/>
          </a:xfrm>
        </p:spPr>
        <p:txBody>
          <a:bodyPr anchor="ctr">
            <a:noAutofit/>
          </a:bodyPr>
          <a:lstStyle/>
          <a:p>
            <a:r>
              <a:rPr lang="en-US" dirty="0"/>
              <a:t>Social Cost of Carbon and Methane</a:t>
            </a:r>
          </a:p>
        </p:txBody>
      </p:sp>
      <p:graphicFrame>
        <p:nvGraphicFramePr>
          <p:cNvPr id="38917" name="Content Placeholder 2">
            <a:extLst>
              <a:ext uri="{FF2B5EF4-FFF2-40B4-BE49-F238E27FC236}">
                <a16:creationId xmlns:a16="http://schemas.microsoft.com/office/drawing/2014/main" id="{3E70A2B1-7DED-9A75-68A7-3FAF9B94A4A5}"/>
              </a:ext>
            </a:extLst>
          </p:cNvPr>
          <p:cNvGraphicFramePr>
            <a:graphicFrameLocks noGrp="1"/>
          </p:cNvGraphicFramePr>
          <p:nvPr>
            <p:ph idx="1"/>
            <p:extLst>
              <p:ext uri="{D42A27DB-BD31-4B8C-83A1-F6EECF244321}">
                <p14:modId xmlns:p14="http://schemas.microsoft.com/office/powerpoint/2010/main" val="127793817"/>
              </p:ext>
            </p:extLst>
          </p:nvPr>
        </p:nvGraphicFramePr>
        <p:xfrm>
          <a:off x="612886" y="1371405"/>
          <a:ext cx="10969513" cy="464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37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376C763-37EC-4DFE-A267-F154BB8E4792}"/>
              </a:ext>
            </a:extLst>
          </p:cNvPr>
          <p:cNvSpPr>
            <a:spLocks noGrp="1" noChangeArrowheads="1"/>
          </p:cNvSpPr>
          <p:nvPr>
            <p:ph type="title"/>
          </p:nvPr>
        </p:nvSpPr>
        <p:spPr>
          <a:xfrm>
            <a:off x="612885" y="421803"/>
            <a:ext cx="10969515" cy="443199"/>
          </a:xfrm>
        </p:spPr>
        <p:txBody>
          <a:bodyPr anchor="ctr">
            <a:noAutofit/>
          </a:bodyPr>
          <a:lstStyle/>
          <a:p>
            <a:r>
              <a:rPr lang="en-US" dirty="0"/>
              <a:t>EPA’s Proposed Oil &amp; Gas Methane Rule</a:t>
            </a:r>
          </a:p>
        </p:txBody>
      </p:sp>
      <p:graphicFrame>
        <p:nvGraphicFramePr>
          <p:cNvPr id="38917" name="Content Placeholder 2">
            <a:extLst>
              <a:ext uri="{FF2B5EF4-FFF2-40B4-BE49-F238E27FC236}">
                <a16:creationId xmlns:a16="http://schemas.microsoft.com/office/drawing/2014/main" id="{3E70A2B1-7DED-9A75-68A7-3FAF9B94A4A5}"/>
              </a:ext>
            </a:extLst>
          </p:cNvPr>
          <p:cNvGraphicFramePr>
            <a:graphicFrameLocks noGrp="1"/>
          </p:cNvGraphicFramePr>
          <p:nvPr>
            <p:ph idx="1"/>
            <p:extLst>
              <p:ext uri="{D42A27DB-BD31-4B8C-83A1-F6EECF244321}">
                <p14:modId xmlns:p14="http://schemas.microsoft.com/office/powerpoint/2010/main" val="587673906"/>
              </p:ext>
            </p:extLst>
          </p:nvPr>
        </p:nvGraphicFramePr>
        <p:xfrm>
          <a:off x="612886" y="1371405"/>
          <a:ext cx="10969513" cy="464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07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376C763-37EC-4DFE-A267-F154BB8E4792}"/>
              </a:ext>
            </a:extLst>
          </p:cNvPr>
          <p:cNvSpPr>
            <a:spLocks noGrp="1" noChangeArrowheads="1"/>
          </p:cNvSpPr>
          <p:nvPr>
            <p:ph type="title"/>
          </p:nvPr>
        </p:nvSpPr>
        <p:spPr>
          <a:xfrm>
            <a:off x="612885" y="421803"/>
            <a:ext cx="10969515" cy="443199"/>
          </a:xfrm>
        </p:spPr>
        <p:txBody>
          <a:bodyPr anchor="ctr">
            <a:noAutofit/>
          </a:bodyPr>
          <a:lstStyle/>
          <a:p>
            <a:r>
              <a:rPr lang="en-US" dirty="0"/>
              <a:t>EPA’s Proposed Oil &amp; Gas Methane Rule</a:t>
            </a:r>
          </a:p>
        </p:txBody>
      </p:sp>
      <p:graphicFrame>
        <p:nvGraphicFramePr>
          <p:cNvPr id="38917" name="Content Placeholder 2">
            <a:extLst>
              <a:ext uri="{FF2B5EF4-FFF2-40B4-BE49-F238E27FC236}">
                <a16:creationId xmlns:a16="http://schemas.microsoft.com/office/drawing/2014/main" id="{3E70A2B1-7DED-9A75-68A7-3FAF9B94A4A5}"/>
              </a:ext>
            </a:extLst>
          </p:cNvPr>
          <p:cNvGraphicFramePr>
            <a:graphicFrameLocks noGrp="1"/>
          </p:cNvGraphicFramePr>
          <p:nvPr>
            <p:ph idx="1"/>
            <p:extLst>
              <p:ext uri="{D42A27DB-BD31-4B8C-83A1-F6EECF244321}">
                <p14:modId xmlns:p14="http://schemas.microsoft.com/office/powerpoint/2010/main" val="2281039550"/>
              </p:ext>
            </p:extLst>
          </p:nvPr>
        </p:nvGraphicFramePr>
        <p:xfrm>
          <a:off x="612886" y="1371405"/>
          <a:ext cx="10969513" cy="464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14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8EF014C-60F3-4F83-A016-E8A6B11E6733}"/>
              </a:ext>
            </a:extLst>
          </p:cNvPr>
          <p:cNvSpPr>
            <a:spLocks noGrp="1" noChangeArrowheads="1"/>
          </p:cNvSpPr>
          <p:nvPr>
            <p:ph type="title"/>
          </p:nvPr>
        </p:nvSpPr>
        <p:spPr/>
        <p:txBody>
          <a:bodyPr/>
          <a:lstStyle/>
          <a:p>
            <a:pPr>
              <a:defRPr/>
            </a:pPr>
            <a:r>
              <a:rPr lang="en-US" altLang="en-US" dirty="0"/>
              <a:t>An Emerging </a:t>
            </a:r>
            <a:r>
              <a:rPr lang="en-US" altLang="en-US" dirty="0" err="1"/>
              <a:t>EJ</a:t>
            </a:r>
            <a:r>
              <a:rPr lang="en-US" altLang="en-US" dirty="0"/>
              <a:t> Enforcement Tool? Clean Air Act § 303</a:t>
            </a:r>
          </a:p>
        </p:txBody>
      </p:sp>
      <p:grpSp>
        <p:nvGrpSpPr>
          <p:cNvPr id="2" name="Group 1">
            <a:extLst>
              <a:ext uri="{FF2B5EF4-FFF2-40B4-BE49-F238E27FC236}">
                <a16:creationId xmlns:a16="http://schemas.microsoft.com/office/drawing/2014/main" id="{F22D872A-32D7-4102-8714-877B9169A3FE}"/>
              </a:ext>
            </a:extLst>
          </p:cNvPr>
          <p:cNvGrpSpPr/>
          <p:nvPr/>
        </p:nvGrpSpPr>
        <p:grpSpPr>
          <a:xfrm>
            <a:off x="304800" y="1337345"/>
            <a:ext cx="5097710" cy="1758950"/>
            <a:chOff x="304800" y="1337345"/>
            <a:chExt cx="5097710" cy="1758950"/>
          </a:xfrm>
        </p:grpSpPr>
        <p:sp>
          <p:nvSpPr>
            <p:cNvPr id="4" name="Rectangle: Rounded Corners 3">
              <a:extLst>
                <a:ext uri="{FF2B5EF4-FFF2-40B4-BE49-F238E27FC236}">
                  <a16:creationId xmlns:a16="http://schemas.microsoft.com/office/drawing/2014/main" id="{D5BF9E28-041B-4DA5-8A47-84DE1FE7E2ED}"/>
                </a:ext>
              </a:extLst>
            </p:cNvPr>
            <p:cNvSpPr/>
            <p:nvPr/>
          </p:nvSpPr>
          <p:spPr bwMode="auto">
            <a:xfrm>
              <a:off x="304800" y="1337345"/>
              <a:ext cx="5097710" cy="1758950"/>
            </a:xfrm>
            <a:prstGeom prst="roundRect">
              <a:avLst/>
            </a:prstGeom>
            <a:solidFill>
              <a:srgbClr val="002855"/>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733" dirty="0"/>
            </a:p>
          </p:txBody>
        </p:sp>
        <p:sp>
          <p:nvSpPr>
            <p:cNvPr id="6" name="TextBox 5">
              <a:extLst>
                <a:ext uri="{FF2B5EF4-FFF2-40B4-BE49-F238E27FC236}">
                  <a16:creationId xmlns:a16="http://schemas.microsoft.com/office/drawing/2014/main" id="{B11C1C27-7F31-446C-9403-686DB6B4C030}"/>
                </a:ext>
              </a:extLst>
            </p:cNvPr>
            <p:cNvSpPr txBox="1"/>
            <p:nvPr/>
          </p:nvSpPr>
          <p:spPr bwMode="auto">
            <a:xfrm>
              <a:off x="703263" y="1363663"/>
              <a:ext cx="4421187" cy="1692276"/>
            </a:xfrm>
            <a:prstGeom prst="rect">
              <a:avLst/>
            </a:prstGeom>
            <a:noFill/>
          </p:spPr>
          <p:txBody>
            <a:bodyPr anchor="ctr">
              <a:spAutoFit/>
            </a:bodyPr>
            <a:lstStyle/>
            <a:p>
              <a:pPr algn="just">
                <a:defRPr/>
              </a:pPr>
              <a:r>
                <a:rPr lang="en-US" sz="1733" dirty="0">
                  <a:solidFill>
                    <a:schemeClr val="bg1"/>
                  </a:solidFill>
                </a:rPr>
                <a:t>Section 303 of the Clean Air Act authorizes the EPA Administrator to bring an action for injunctive relief </a:t>
              </a:r>
              <a:r>
                <a:rPr lang="en-US" sz="1733" dirty="0">
                  <a:solidFill>
                    <a:schemeClr val="accent6">
                      <a:lumMod val="60000"/>
                      <a:lumOff val="40000"/>
                    </a:schemeClr>
                  </a:solidFill>
                </a:rPr>
                <a:t>to abate imminent and substantial endangerments to the public health welfare, or the environment caused by emissions</a:t>
              </a:r>
              <a:r>
                <a:rPr lang="en-US" sz="1733" dirty="0">
                  <a:solidFill>
                    <a:schemeClr val="bg1"/>
                  </a:solidFill>
                </a:rPr>
                <a:t> of air pollutants. </a:t>
              </a:r>
            </a:p>
          </p:txBody>
        </p:sp>
      </p:grpSp>
      <p:grpSp>
        <p:nvGrpSpPr>
          <p:cNvPr id="3" name="Group 2">
            <a:extLst>
              <a:ext uri="{FF2B5EF4-FFF2-40B4-BE49-F238E27FC236}">
                <a16:creationId xmlns:a16="http://schemas.microsoft.com/office/drawing/2014/main" id="{4E734481-2155-481D-8F05-DC44CA1175D5}"/>
              </a:ext>
            </a:extLst>
          </p:cNvPr>
          <p:cNvGrpSpPr/>
          <p:nvPr/>
        </p:nvGrpSpPr>
        <p:grpSpPr>
          <a:xfrm>
            <a:off x="1219199" y="3213784"/>
            <a:ext cx="5307436" cy="1692276"/>
            <a:chOff x="1219199" y="3213784"/>
            <a:chExt cx="5307436" cy="1692276"/>
          </a:xfrm>
        </p:grpSpPr>
        <p:sp>
          <p:nvSpPr>
            <p:cNvPr id="9" name="Rectangle: Rounded Corners 8">
              <a:extLst>
                <a:ext uri="{FF2B5EF4-FFF2-40B4-BE49-F238E27FC236}">
                  <a16:creationId xmlns:a16="http://schemas.microsoft.com/office/drawing/2014/main" id="{59041B48-48DA-4792-BD2E-B4142C2DA1B5}"/>
                </a:ext>
              </a:extLst>
            </p:cNvPr>
            <p:cNvSpPr/>
            <p:nvPr/>
          </p:nvSpPr>
          <p:spPr bwMode="auto">
            <a:xfrm>
              <a:off x="1219199" y="3213784"/>
              <a:ext cx="5307436" cy="1692275"/>
            </a:xfrm>
            <a:prstGeom prst="roundRect">
              <a:avLst/>
            </a:prstGeom>
            <a:solidFill>
              <a:srgbClr val="002855"/>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733" dirty="0"/>
            </a:p>
          </p:txBody>
        </p:sp>
        <p:sp>
          <p:nvSpPr>
            <p:cNvPr id="10" name="TextBox 9">
              <a:extLst>
                <a:ext uri="{FF2B5EF4-FFF2-40B4-BE49-F238E27FC236}">
                  <a16:creationId xmlns:a16="http://schemas.microsoft.com/office/drawing/2014/main" id="{2E1C6C04-9AF7-48BE-B3E0-D3DD200BB8F0}"/>
                </a:ext>
              </a:extLst>
            </p:cNvPr>
            <p:cNvSpPr txBox="1"/>
            <p:nvPr/>
          </p:nvSpPr>
          <p:spPr bwMode="auto">
            <a:xfrm>
              <a:off x="1595439" y="3213785"/>
              <a:ext cx="4462463" cy="1692275"/>
            </a:xfrm>
            <a:prstGeom prst="rect">
              <a:avLst/>
            </a:prstGeom>
            <a:noFill/>
          </p:spPr>
          <p:txBody>
            <a:bodyPr anchor="ctr">
              <a:spAutoFit/>
            </a:bodyPr>
            <a:lstStyle/>
            <a:p>
              <a:pPr algn="just">
                <a:defRPr/>
              </a:pPr>
              <a:r>
                <a:rPr lang="en-US" sz="1733" dirty="0">
                  <a:solidFill>
                    <a:schemeClr val="bg1"/>
                  </a:solidFill>
                </a:rPr>
                <a:t>EPA is </a:t>
              </a:r>
              <a:r>
                <a:rPr lang="en-US" sz="1733" dirty="0">
                  <a:solidFill>
                    <a:schemeClr val="accent6">
                      <a:lumMod val="60000"/>
                      <a:lumOff val="40000"/>
                    </a:schemeClr>
                  </a:solidFill>
                </a:rPr>
                <a:t>authorized to initiate a judicial action against, or issue an administrative order to, any person who is causing or contributing to the alleged pollution to stop the emissions </a:t>
              </a:r>
              <a:r>
                <a:rPr lang="en-US" sz="1733" dirty="0">
                  <a:solidFill>
                    <a:schemeClr val="bg1"/>
                  </a:solidFill>
                </a:rPr>
                <a:t>or to take other action as necessary </a:t>
              </a:r>
            </a:p>
          </p:txBody>
        </p:sp>
      </p:grpSp>
      <p:pic>
        <p:nvPicPr>
          <p:cNvPr id="14" name="Picture 13">
            <a:extLst>
              <a:ext uri="{FF2B5EF4-FFF2-40B4-BE49-F238E27FC236}">
                <a16:creationId xmlns:a16="http://schemas.microsoft.com/office/drawing/2014/main" id="{BEF34FD4-6CC3-4A4D-B7F6-EC320D75B20E}"/>
              </a:ext>
            </a:extLst>
          </p:cNvPr>
          <p:cNvPicPr>
            <a:picLocks noChangeAspect="1"/>
          </p:cNvPicPr>
          <p:nvPr/>
        </p:nvPicPr>
        <p:blipFill rotWithShape="1">
          <a:blip r:embed="rId3"/>
          <a:srcRect t="3526" b="4677"/>
          <a:stretch/>
        </p:blipFill>
        <p:spPr>
          <a:xfrm rot="21074096">
            <a:off x="7783925" y="1530229"/>
            <a:ext cx="3801056" cy="4459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4">
            <a:extLst>
              <a:ext uri="{FF2B5EF4-FFF2-40B4-BE49-F238E27FC236}">
                <a16:creationId xmlns:a16="http://schemas.microsoft.com/office/drawing/2014/main" id="{99B816E0-C570-45DB-8F30-9083B883F219}"/>
              </a:ext>
            </a:extLst>
          </p:cNvPr>
          <p:cNvGrpSpPr/>
          <p:nvPr/>
        </p:nvGrpSpPr>
        <p:grpSpPr>
          <a:xfrm>
            <a:off x="2133600" y="4999038"/>
            <a:ext cx="5089321" cy="1158918"/>
            <a:chOff x="2133600" y="4999038"/>
            <a:chExt cx="5089321" cy="1158918"/>
          </a:xfrm>
        </p:grpSpPr>
        <p:sp>
          <p:nvSpPr>
            <p:cNvPr id="23" name="Rectangle: Rounded Corners 22">
              <a:extLst>
                <a:ext uri="{FF2B5EF4-FFF2-40B4-BE49-F238E27FC236}">
                  <a16:creationId xmlns:a16="http://schemas.microsoft.com/office/drawing/2014/main" id="{373AE546-982E-493F-A4DF-FEE26D8F127E}"/>
                </a:ext>
              </a:extLst>
            </p:cNvPr>
            <p:cNvSpPr/>
            <p:nvPr/>
          </p:nvSpPr>
          <p:spPr bwMode="auto">
            <a:xfrm>
              <a:off x="2133600" y="4999038"/>
              <a:ext cx="5089321" cy="1158875"/>
            </a:xfrm>
            <a:prstGeom prst="roundRect">
              <a:avLst/>
            </a:prstGeom>
            <a:solidFill>
              <a:srgbClr val="002855"/>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733" dirty="0"/>
            </a:p>
          </p:txBody>
        </p:sp>
        <p:sp>
          <p:nvSpPr>
            <p:cNvPr id="27656" name="TextBox 23">
              <a:extLst>
                <a:ext uri="{FF2B5EF4-FFF2-40B4-BE49-F238E27FC236}">
                  <a16:creationId xmlns:a16="http://schemas.microsoft.com/office/drawing/2014/main" id="{086CDAF4-5BCC-4C3E-828A-BA28422D7239}"/>
                </a:ext>
              </a:extLst>
            </p:cNvPr>
            <p:cNvSpPr txBox="1">
              <a:spLocks noChangeArrowheads="1"/>
            </p:cNvSpPr>
            <p:nvPr/>
          </p:nvSpPr>
          <p:spPr bwMode="auto">
            <a:xfrm>
              <a:off x="2486258" y="4999081"/>
              <a:ext cx="4460875" cy="1158875"/>
            </a:xfrm>
            <a:prstGeom prst="rect">
              <a:avLst/>
            </a:prstGeom>
            <a:noFill/>
            <a:ln>
              <a:noFill/>
            </a:ln>
          </p:spPr>
          <p:txBody>
            <a:bodyPr anchor="ctr">
              <a:spAutoFit/>
            </a:bodyPr>
            <a:lstStyle/>
            <a:p>
              <a:pPr algn="just">
                <a:defRPr/>
              </a:pPr>
              <a:r>
                <a:rPr lang="en-US" altLang="en-US" sz="1733" dirty="0">
                  <a:solidFill>
                    <a:schemeClr val="bg1"/>
                  </a:solidFill>
                </a:rPr>
                <a:t>If EPA issues a § 303 administrative order, the order remains effective for 60 days unless the government files a complaint seeking longer-term relief.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E495-1E24-487B-B8F3-376EE61860FE}"/>
              </a:ext>
            </a:extLst>
          </p:cNvPr>
          <p:cNvSpPr>
            <a:spLocks noGrp="1"/>
          </p:cNvSpPr>
          <p:nvPr>
            <p:ph type="title"/>
          </p:nvPr>
        </p:nvSpPr>
        <p:spPr>
          <a:xfrm>
            <a:off x="612885" y="421803"/>
            <a:ext cx="10969515" cy="443199"/>
          </a:xfrm>
        </p:spPr>
        <p:txBody>
          <a:bodyPr anchor="ctr">
            <a:normAutofit/>
          </a:bodyPr>
          <a:lstStyle/>
          <a:p>
            <a:r>
              <a:rPr lang="en-US" altLang="en-US" dirty="0"/>
              <a:t>EPA Has Broadly Interpreted Its Section 303 Authority</a:t>
            </a:r>
            <a:endParaRPr lang="en-US" dirty="0"/>
          </a:p>
        </p:txBody>
      </p:sp>
      <p:graphicFrame>
        <p:nvGraphicFramePr>
          <p:cNvPr id="5" name="Content Placeholder 2">
            <a:extLst>
              <a:ext uri="{FF2B5EF4-FFF2-40B4-BE49-F238E27FC236}">
                <a16:creationId xmlns:a16="http://schemas.microsoft.com/office/drawing/2014/main" id="{72ECA09D-E286-E019-A8F6-6981FB57985D}"/>
              </a:ext>
            </a:extLst>
          </p:cNvPr>
          <p:cNvGraphicFramePr>
            <a:graphicFrameLocks noGrp="1"/>
          </p:cNvGraphicFramePr>
          <p:nvPr>
            <p:ph idx="1"/>
            <p:extLst>
              <p:ext uri="{D42A27DB-BD31-4B8C-83A1-F6EECF244321}">
                <p14:modId xmlns:p14="http://schemas.microsoft.com/office/powerpoint/2010/main" val="3089618370"/>
              </p:ext>
            </p:extLst>
          </p:nvPr>
        </p:nvGraphicFramePr>
        <p:xfrm>
          <a:off x="4060936" y="1153291"/>
          <a:ext cx="8064389" cy="464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6">
            <a:extLst>
              <a:ext uri="{FF2B5EF4-FFF2-40B4-BE49-F238E27FC236}">
                <a16:creationId xmlns:a16="http://schemas.microsoft.com/office/drawing/2014/main" id="{872E8D70-2386-4D34-BC58-7B602DC9CEC7}"/>
              </a:ext>
            </a:extLst>
          </p:cNvPr>
          <p:cNvGrpSpPr>
            <a:grpSpLocks/>
          </p:cNvGrpSpPr>
          <p:nvPr/>
        </p:nvGrpSpPr>
        <p:grpSpPr bwMode="auto">
          <a:xfrm>
            <a:off x="860425" y="1518131"/>
            <a:ext cx="2925763" cy="3687762"/>
            <a:chOff x="502920" y="1709928"/>
            <a:chExt cx="2195317" cy="2766721"/>
          </a:xfrm>
        </p:grpSpPr>
        <p:pic>
          <p:nvPicPr>
            <p:cNvPr id="6" name="Picture 5">
              <a:extLst>
                <a:ext uri="{FF2B5EF4-FFF2-40B4-BE49-F238E27FC236}">
                  <a16:creationId xmlns:a16="http://schemas.microsoft.com/office/drawing/2014/main" id="{8673EA43-5694-4153-A8AB-182F8D46097B}"/>
                </a:ext>
              </a:extLst>
            </p:cNvPr>
            <p:cNvPicPr>
              <a:picLocks noChangeAspect="1"/>
            </p:cNvPicPr>
            <p:nvPr/>
          </p:nvPicPr>
          <p:blipFill>
            <a:blip r:embed="rId7"/>
            <a:stretch>
              <a:fillRect/>
            </a:stretch>
          </p:blipFill>
          <p:spPr>
            <a:xfrm rot="21312591">
              <a:off x="542229" y="1743276"/>
              <a:ext cx="2156008" cy="273337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D8724B0-2368-4211-9627-D3C3F78FC95A}"/>
                </a:ext>
              </a:extLst>
            </p:cNvPr>
            <p:cNvPicPr>
              <a:picLocks noChangeAspect="1"/>
            </p:cNvPicPr>
            <p:nvPr/>
          </p:nvPicPr>
          <p:blipFill>
            <a:blip r:embed="rId7"/>
            <a:stretch>
              <a:fillRect/>
            </a:stretch>
          </p:blipFill>
          <p:spPr>
            <a:xfrm rot="21312591">
              <a:off x="502920" y="1709928"/>
              <a:ext cx="2156008" cy="2733373"/>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962532DA-E618-4859-9B1E-E3F0106E1F85}"/>
              </a:ext>
            </a:extLst>
          </p:cNvPr>
          <p:cNvSpPr txBox="1">
            <a:spLocks noChangeArrowheads="1"/>
          </p:cNvSpPr>
          <p:nvPr/>
        </p:nvSpPr>
        <p:spPr bwMode="auto">
          <a:xfrm rot="-260651">
            <a:off x="1212061" y="5356348"/>
            <a:ext cx="27495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dirty="0"/>
              <a:t>EPA, </a:t>
            </a:r>
            <a:r>
              <a:rPr lang="en-US" altLang="en-US" sz="1400" i="1" dirty="0"/>
              <a:t>Guidance on Section 303 of the Clean Air Act </a:t>
            </a:r>
            <a:r>
              <a:rPr lang="en-US" altLang="en-US" sz="1400" dirty="0"/>
              <a:t>(Apr. 1, 1999)</a:t>
            </a:r>
            <a:endParaRPr lang="en-US" altLang="en-US" sz="1400" i="1" dirty="0"/>
          </a:p>
        </p:txBody>
      </p:sp>
    </p:spTree>
    <p:extLst>
      <p:ext uri="{BB962C8B-B14F-4D97-AF65-F5344CB8AC3E}">
        <p14:creationId xmlns:p14="http://schemas.microsoft.com/office/powerpoint/2010/main" val="236169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E495-1E24-487B-B8F3-376EE61860FE}"/>
              </a:ext>
            </a:extLst>
          </p:cNvPr>
          <p:cNvSpPr>
            <a:spLocks noGrp="1"/>
          </p:cNvSpPr>
          <p:nvPr>
            <p:ph type="title"/>
          </p:nvPr>
        </p:nvSpPr>
        <p:spPr/>
        <p:txBody>
          <a:bodyPr/>
          <a:lstStyle/>
          <a:p>
            <a:r>
              <a:rPr lang="en-US" altLang="en-US" dirty="0"/>
              <a:t>EPA’s Recent Use of Section 303 Authority </a:t>
            </a:r>
            <a:endParaRPr lang="en-US" dirty="0"/>
          </a:p>
        </p:txBody>
      </p:sp>
      <p:graphicFrame>
        <p:nvGraphicFramePr>
          <p:cNvPr id="7" name="Content Placeholder 2">
            <a:extLst>
              <a:ext uri="{FF2B5EF4-FFF2-40B4-BE49-F238E27FC236}">
                <a16:creationId xmlns:a16="http://schemas.microsoft.com/office/drawing/2014/main" id="{AA288B6A-1845-E8FE-09DE-4DD424AFE0E9}"/>
              </a:ext>
            </a:extLst>
          </p:cNvPr>
          <p:cNvGraphicFramePr>
            <a:graphicFrameLocks noGrp="1"/>
          </p:cNvGraphicFramePr>
          <p:nvPr>
            <p:ph idx="1"/>
          </p:nvPr>
        </p:nvGraphicFramePr>
        <p:xfrm>
          <a:off x="612888" y="1227026"/>
          <a:ext cx="8027773" cy="464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oup 20">
            <a:extLst>
              <a:ext uri="{FF2B5EF4-FFF2-40B4-BE49-F238E27FC236}">
                <a16:creationId xmlns:a16="http://schemas.microsoft.com/office/drawing/2014/main" id="{80C04D28-8D56-439D-BE24-C1A05AD52B3C}"/>
              </a:ext>
            </a:extLst>
          </p:cNvPr>
          <p:cNvGrpSpPr/>
          <p:nvPr/>
        </p:nvGrpSpPr>
        <p:grpSpPr>
          <a:xfrm>
            <a:off x="8936038" y="1243013"/>
            <a:ext cx="3048000" cy="4941887"/>
            <a:chOff x="8936038" y="1243013"/>
            <a:chExt cx="3048000" cy="4941887"/>
          </a:xfrm>
        </p:grpSpPr>
        <p:sp>
          <p:nvSpPr>
            <p:cNvPr id="22" name="Rectangle: Rounded Corners 21">
              <a:extLst>
                <a:ext uri="{FF2B5EF4-FFF2-40B4-BE49-F238E27FC236}">
                  <a16:creationId xmlns:a16="http://schemas.microsoft.com/office/drawing/2014/main" id="{74DC171C-21EA-4C91-BCB5-36A2BEDBF31C}"/>
                </a:ext>
              </a:extLst>
            </p:cNvPr>
            <p:cNvSpPr/>
            <p:nvPr/>
          </p:nvSpPr>
          <p:spPr bwMode="auto">
            <a:xfrm>
              <a:off x="8936038" y="1243013"/>
              <a:ext cx="3048000" cy="4941887"/>
            </a:xfrm>
            <a:prstGeom prst="roundRect">
              <a:avLst/>
            </a:prstGeom>
            <a:solidFill>
              <a:srgbClr val="002855"/>
            </a:solidFill>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n-US" sz="1600" dirty="0"/>
            </a:p>
          </p:txBody>
        </p:sp>
        <p:sp>
          <p:nvSpPr>
            <p:cNvPr id="23" name="TextBox 5">
              <a:extLst>
                <a:ext uri="{FF2B5EF4-FFF2-40B4-BE49-F238E27FC236}">
                  <a16:creationId xmlns:a16="http://schemas.microsoft.com/office/drawing/2014/main" id="{EFC73DFF-2EEC-4A96-B46E-B65DDDF25003}"/>
                </a:ext>
              </a:extLst>
            </p:cNvPr>
            <p:cNvSpPr txBox="1">
              <a:spLocks noChangeArrowheads="1"/>
            </p:cNvSpPr>
            <p:nvPr/>
          </p:nvSpPr>
          <p:spPr bwMode="auto">
            <a:xfrm>
              <a:off x="9169400" y="1712914"/>
              <a:ext cx="2601913" cy="3930650"/>
            </a:xfrm>
            <a:prstGeom prst="rect">
              <a:avLst/>
            </a:prstGeom>
            <a:noFill/>
            <a:ln>
              <a:noFill/>
            </a:ln>
          </p:spPr>
          <p:txBody>
            <a:bodyPr anchor="ctr">
              <a:spAutoFit/>
            </a:bodyPr>
            <a:lstStyle/>
            <a:p>
              <a:pPr>
                <a:defRPr/>
              </a:pPr>
              <a:r>
                <a:rPr lang="en-US" altLang="en-US" sz="1467" dirty="0">
                  <a:solidFill>
                    <a:schemeClr val="bg1"/>
                  </a:solidFill>
                </a:rPr>
                <a:t>Although EPA’s recent § 303 orders signal a willingness to more frequently invoke its emergency authority, neither order sought to address a long-term exposure risk. </a:t>
              </a:r>
            </a:p>
            <a:p>
              <a:pPr>
                <a:defRPr/>
              </a:pPr>
              <a:endParaRPr lang="en-US" altLang="en-US" sz="1467" dirty="0">
                <a:solidFill>
                  <a:schemeClr val="bg1"/>
                </a:solidFill>
              </a:endParaRPr>
            </a:p>
            <a:p>
              <a:pPr>
                <a:defRPr/>
              </a:pPr>
              <a:r>
                <a:rPr lang="en-US" altLang="en-US" sz="1467" dirty="0">
                  <a:solidFill>
                    <a:schemeClr val="bg1"/>
                  </a:solidFill>
                </a:rPr>
                <a:t>Instead, the orders were issued following investigations of more contemporaneous  impacts.</a:t>
              </a:r>
            </a:p>
            <a:p>
              <a:pPr>
                <a:defRPr/>
              </a:pPr>
              <a:endParaRPr lang="en-US" altLang="en-US" sz="1467" dirty="0">
                <a:solidFill>
                  <a:schemeClr val="bg1"/>
                </a:solidFill>
              </a:endParaRPr>
            </a:p>
            <a:p>
              <a:pPr>
                <a:defRPr/>
              </a:pPr>
              <a:r>
                <a:rPr lang="en-US" altLang="en-US" sz="1467" dirty="0">
                  <a:solidFill>
                    <a:schemeClr val="bg1"/>
                  </a:solidFill>
                </a:rPr>
                <a:t>Issuing a § 303 order to address lifetime cancer risks would constitute a more expansive interpretation of EPA’s emergency authority. </a:t>
              </a:r>
            </a:p>
          </p:txBody>
        </p:sp>
      </p:grpSp>
    </p:spTree>
    <p:extLst>
      <p:ext uri="{BB962C8B-B14F-4D97-AF65-F5344CB8AC3E}">
        <p14:creationId xmlns:p14="http://schemas.microsoft.com/office/powerpoint/2010/main" val="3876714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Bracewell Template Wide">
  <a:themeElements>
    <a:clrScheme name="Bracewell PPT Colors">
      <a:dk1>
        <a:sysClr val="windowText" lastClr="000000"/>
      </a:dk1>
      <a:lt1>
        <a:sysClr val="window" lastClr="FFFFFF"/>
      </a:lt1>
      <a:dk2>
        <a:srgbClr val="002855"/>
      </a:dk2>
      <a:lt2>
        <a:srgbClr val="CD492A"/>
      </a:lt2>
      <a:accent1>
        <a:srgbClr val="002855"/>
      </a:accent1>
      <a:accent2>
        <a:srgbClr val="CD492A"/>
      </a:accent2>
      <a:accent3>
        <a:srgbClr val="28B9EB"/>
      </a:accent3>
      <a:accent4>
        <a:srgbClr val="A5D867"/>
      </a:accent4>
      <a:accent5>
        <a:srgbClr val="FFCD00"/>
      </a:accent5>
      <a:accent6>
        <a:srgbClr val="75787B"/>
      </a:accent6>
      <a:hlink>
        <a:srgbClr val="0563C1"/>
      </a:hlink>
      <a:folHlink>
        <a:srgbClr val="954F72"/>
      </a:folHlink>
    </a:clrScheme>
    <a:fontScheme name="Bracewel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cewell Template Wide" id="{DDC77ED3-B3C8-4443-B47B-6B1F38DFBF1A}" vid="{29BC6653-78BA-40C3-8DF9-EF09D84B86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TotalTime>
  <Words>1060</Words>
  <Application>Microsoft Office PowerPoint</Application>
  <PresentationFormat>Widescreen</PresentationFormat>
  <Paragraphs>81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Bracewell Template Wide</vt:lpstr>
      <vt:lpstr>Don’t Look Up: Air Quality and Climate Change Issues </vt:lpstr>
      <vt:lpstr>West Virginia v. EPA</vt:lpstr>
      <vt:lpstr>West Virginia v. EPA</vt:lpstr>
      <vt:lpstr>Social Cost of Carbon and Methane</vt:lpstr>
      <vt:lpstr>EPA’s Proposed Oil &amp; Gas Methane Rule</vt:lpstr>
      <vt:lpstr>EPA’s Proposed Oil &amp; Gas Methane Rule</vt:lpstr>
      <vt:lpstr>An Emerging EJ Enforcement Tool? Clean Air Act § 303</vt:lpstr>
      <vt:lpstr>EPA Has Broadly Interpreted Its Section 303 Authority</vt:lpstr>
      <vt:lpstr>EPA’s Recent Use of Section 303 Authority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Biden Administration’s Environmental Agenda </dc:title>
  <cp:lastModifiedBy>Pemberton, Brittany</cp:lastModifiedBy>
  <cp:revision>88</cp:revision>
  <cp:lastPrinted>2022-06-27T22:19:51Z</cp:lastPrinted>
  <dcterms:created xsi:type="dcterms:W3CDTF">1900-01-01T06:00:00Z</dcterms:created>
  <dcterms:modified xsi:type="dcterms:W3CDTF">2022-07-19T19:14:49Z</dcterms:modified>
</cp:coreProperties>
</file>