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3"/>
  </p:sldMasterIdLst>
  <p:notesMasterIdLst>
    <p:notesMasterId r:id="rId32"/>
  </p:notesMasterIdLst>
  <p:sldIdLst>
    <p:sldId id="256" r:id="rId4"/>
    <p:sldId id="257" r:id="rId5"/>
    <p:sldId id="291" r:id="rId6"/>
    <p:sldId id="301" r:id="rId7"/>
    <p:sldId id="295" r:id="rId8"/>
    <p:sldId id="296" r:id="rId9"/>
    <p:sldId id="294" r:id="rId10"/>
    <p:sldId id="289" r:id="rId11"/>
    <p:sldId id="282" r:id="rId12"/>
    <p:sldId id="258" r:id="rId13"/>
    <p:sldId id="320" r:id="rId14"/>
    <p:sldId id="299" r:id="rId15"/>
    <p:sldId id="303" r:id="rId16"/>
    <p:sldId id="305" r:id="rId17"/>
    <p:sldId id="309" r:id="rId18"/>
    <p:sldId id="310" r:id="rId19"/>
    <p:sldId id="311" r:id="rId20"/>
    <p:sldId id="306" r:id="rId21"/>
    <p:sldId id="312" r:id="rId22"/>
    <p:sldId id="313" r:id="rId23"/>
    <p:sldId id="314" r:id="rId24"/>
    <p:sldId id="315" r:id="rId25"/>
    <p:sldId id="316" r:id="rId26"/>
    <p:sldId id="317" r:id="rId27"/>
    <p:sldId id="319" r:id="rId28"/>
    <p:sldId id="318" r:id="rId29"/>
    <p:sldId id="290" r:id="rId30"/>
    <p:sldId id="269" r:id="rId31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7438E7-59C6-4811-B0FA-DE8BE313B5FF}">
          <p14:sldIdLst>
            <p14:sldId id="256"/>
            <p14:sldId id="257"/>
            <p14:sldId id="291"/>
            <p14:sldId id="301"/>
            <p14:sldId id="295"/>
            <p14:sldId id="296"/>
            <p14:sldId id="294"/>
            <p14:sldId id="289"/>
            <p14:sldId id="282"/>
            <p14:sldId id="258"/>
            <p14:sldId id="320"/>
            <p14:sldId id="299"/>
            <p14:sldId id="303"/>
            <p14:sldId id="305"/>
            <p14:sldId id="309"/>
            <p14:sldId id="310"/>
            <p14:sldId id="311"/>
            <p14:sldId id="306"/>
            <p14:sldId id="312"/>
            <p14:sldId id="313"/>
            <p14:sldId id="314"/>
            <p14:sldId id="315"/>
            <p14:sldId id="316"/>
            <p14:sldId id="317"/>
            <p14:sldId id="319"/>
            <p14:sldId id="318"/>
            <p14:sldId id="290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6699"/>
    <a:srgbClr val="030303"/>
    <a:srgbClr val="000000"/>
    <a:srgbClr val="00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143" autoAdjust="0"/>
  </p:normalViewPr>
  <p:slideViewPr>
    <p:cSldViewPr snapToGrid="0">
      <p:cViewPr varScale="1">
        <p:scale>
          <a:sx n="56" d="100"/>
          <a:sy n="56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3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6F1AA766-6EC4-4151-BC3E-54517536A821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0CA663B3-234E-4DD8-BB8F-8FE084EF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8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35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68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41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58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92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22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26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02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15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60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9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28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92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78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29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73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53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53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00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7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25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41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17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86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8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63B3-234E-4DD8-BB8F-8FE084EF42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7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5707" y="3500761"/>
            <a:ext cx="3741729" cy="4315195"/>
            <a:chOff x="95707" y="3500761"/>
            <a:chExt cx="3741729" cy="4315195"/>
          </a:xfrm>
        </p:grpSpPr>
        <p:sp>
          <p:nvSpPr>
            <p:cNvPr id="12" name="Rectangle 11"/>
            <p:cNvSpPr/>
            <p:nvPr/>
          </p:nvSpPr>
          <p:spPr>
            <a:xfrm rot="18900000">
              <a:off x="2196669" y="3877916"/>
              <a:ext cx="914400" cy="3872225"/>
            </a:xfrm>
            <a:custGeom>
              <a:avLst/>
              <a:gdLst>
                <a:gd name="connsiteX0" fmla="*/ 0 w 914400"/>
                <a:gd name="connsiteY0" fmla="*/ 0 h 4050034"/>
                <a:gd name="connsiteX1" fmla="*/ 914400 w 914400"/>
                <a:gd name="connsiteY1" fmla="*/ 0 h 4050034"/>
                <a:gd name="connsiteX2" fmla="*/ 914400 w 914400"/>
                <a:gd name="connsiteY2" fmla="*/ 4050034 h 4050034"/>
                <a:gd name="connsiteX3" fmla="*/ 0 w 914400"/>
                <a:gd name="connsiteY3" fmla="*/ 4050034 h 4050034"/>
                <a:gd name="connsiteX4" fmla="*/ 0 w 914400"/>
                <a:gd name="connsiteY4" fmla="*/ 0 h 4050034"/>
                <a:gd name="connsiteX0" fmla="*/ 0 w 914400"/>
                <a:gd name="connsiteY0" fmla="*/ 0 h 4050034"/>
                <a:gd name="connsiteX1" fmla="*/ 914400 w 914400"/>
                <a:gd name="connsiteY1" fmla="*/ 0 h 4050034"/>
                <a:gd name="connsiteX2" fmla="*/ 914400 w 914400"/>
                <a:gd name="connsiteY2" fmla="*/ 3872225 h 4050034"/>
                <a:gd name="connsiteX3" fmla="*/ 0 w 914400"/>
                <a:gd name="connsiteY3" fmla="*/ 4050034 h 4050034"/>
                <a:gd name="connsiteX4" fmla="*/ 0 w 914400"/>
                <a:gd name="connsiteY4" fmla="*/ 0 h 4050034"/>
                <a:gd name="connsiteX0" fmla="*/ 0 w 914400"/>
                <a:gd name="connsiteY0" fmla="*/ 0 h 3872225"/>
                <a:gd name="connsiteX1" fmla="*/ 914400 w 914400"/>
                <a:gd name="connsiteY1" fmla="*/ 0 h 3872225"/>
                <a:gd name="connsiteX2" fmla="*/ 914400 w 914400"/>
                <a:gd name="connsiteY2" fmla="*/ 3872225 h 3872225"/>
                <a:gd name="connsiteX3" fmla="*/ 0 w 914400"/>
                <a:gd name="connsiteY3" fmla="*/ 2954891 h 3872225"/>
                <a:gd name="connsiteX4" fmla="*/ 0 w 914400"/>
                <a:gd name="connsiteY4" fmla="*/ 0 h 3872225"/>
                <a:gd name="connsiteX0" fmla="*/ 0 w 914400"/>
                <a:gd name="connsiteY0" fmla="*/ 0 h 3872225"/>
                <a:gd name="connsiteX1" fmla="*/ 914400 w 914400"/>
                <a:gd name="connsiteY1" fmla="*/ 0 h 3872225"/>
                <a:gd name="connsiteX2" fmla="*/ 914400 w 914400"/>
                <a:gd name="connsiteY2" fmla="*/ 3872225 h 3872225"/>
                <a:gd name="connsiteX3" fmla="*/ 0 w 914400"/>
                <a:gd name="connsiteY3" fmla="*/ 2954891 h 3872225"/>
                <a:gd name="connsiteX4" fmla="*/ 0 w 914400"/>
                <a:gd name="connsiteY4" fmla="*/ 0 h 387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3872225">
                  <a:moveTo>
                    <a:pt x="0" y="0"/>
                  </a:moveTo>
                  <a:lnTo>
                    <a:pt x="914400" y="0"/>
                  </a:lnTo>
                  <a:lnTo>
                    <a:pt x="914400" y="3872225"/>
                  </a:lnTo>
                  <a:lnTo>
                    <a:pt x="0" y="2954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2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18900000">
              <a:off x="745144" y="3500761"/>
              <a:ext cx="916733" cy="4315195"/>
            </a:xfrm>
            <a:custGeom>
              <a:avLst/>
              <a:gdLst>
                <a:gd name="connsiteX0" fmla="*/ 0 w 914400"/>
                <a:gd name="connsiteY0" fmla="*/ 0 h 4361035"/>
                <a:gd name="connsiteX1" fmla="*/ 914400 w 914400"/>
                <a:gd name="connsiteY1" fmla="*/ 0 h 4361035"/>
                <a:gd name="connsiteX2" fmla="*/ 914400 w 914400"/>
                <a:gd name="connsiteY2" fmla="*/ 4361035 h 4361035"/>
                <a:gd name="connsiteX3" fmla="*/ 0 w 914400"/>
                <a:gd name="connsiteY3" fmla="*/ 4361035 h 4361035"/>
                <a:gd name="connsiteX4" fmla="*/ 0 w 914400"/>
                <a:gd name="connsiteY4" fmla="*/ 0 h 4361035"/>
                <a:gd name="connsiteX0" fmla="*/ 0 w 914400"/>
                <a:gd name="connsiteY0" fmla="*/ 12868 h 4373903"/>
                <a:gd name="connsiteX1" fmla="*/ 914399 w 914400"/>
                <a:gd name="connsiteY1" fmla="*/ 0 h 4373903"/>
                <a:gd name="connsiteX2" fmla="*/ 914400 w 914400"/>
                <a:gd name="connsiteY2" fmla="*/ 4373903 h 4373903"/>
                <a:gd name="connsiteX3" fmla="*/ 0 w 914400"/>
                <a:gd name="connsiteY3" fmla="*/ 4373903 h 4373903"/>
                <a:gd name="connsiteX4" fmla="*/ 0 w 914400"/>
                <a:gd name="connsiteY4" fmla="*/ 12868 h 4373903"/>
                <a:gd name="connsiteX0" fmla="*/ 0 w 914400"/>
                <a:gd name="connsiteY0" fmla="*/ 907139 h 4373903"/>
                <a:gd name="connsiteX1" fmla="*/ 914399 w 914400"/>
                <a:gd name="connsiteY1" fmla="*/ 0 h 4373903"/>
                <a:gd name="connsiteX2" fmla="*/ 914400 w 914400"/>
                <a:gd name="connsiteY2" fmla="*/ 4373903 h 4373903"/>
                <a:gd name="connsiteX3" fmla="*/ 0 w 914400"/>
                <a:gd name="connsiteY3" fmla="*/ 4373903 h 4373903"/>
                <a:gd name="connsiteX4" fmla="*/ 0 w 914400"/>
                <a:gd name="connsiteY4" fmla="*/ 907139 h 4373903"/>
                <a:gd name="connsiteX0" fmla="*/ 0 w 914400"/>
                <a:gd name="connsiteY0" fmla="*/ 907139 h 4373903"/>
                <a:gd name="connsiteX1" fmla="*/ 914399 w 914400"/>
                <a:gd name="connsiteY1" fmla="*/ 0 h 4373903"/>
                <a:gd name="connsiteX2" fmla="*/ 914400 w 914400"/>
                <a:gd name="connsiteY2" fmla="*/ 4309244 h 4373903"/>
                <a:gd name="connsiteX3" fmla="*/ 0 w 914400"/>
                <a:gd name="connsiteY3" fmla="*/ 4373903 h 4373903"/>
                <a:gd name="connsiteX4" fmla="*/ 0 w 914400"/>
                <a:gd name="connsiteY4" fmla="*/ 907139 h 4373903"/>
                <a:gd name="connsiteX0" fmla="*/ 0 w 914400"/>
                <a:gd name="connsiteY0" fmla="*/ 907139 h 4309244"/>
                <a:gd name="connsiteX1" fmla="*/ 914399 w 914400"/>
                <a:gd name="connsiteY1" fmla="*/ 0 h 4309244"/>
                <a:gd name="connsiteX2" fmla="*/ 914400 w 914400"/>
                <a:gd name="connsiteY2" fmla="*/ 4309244 h 4309244"/>
                <a:gd name="connsiteX3" fmla="*/ 2020 w 914400"/>
                <a:gd name="connsiteY3" fmla="*/ 3397973 h 4309244"/>
                <a:gd name="connsiteX4" fmla="*/ 0 w 914400"/>
                <a:gd name="connsiteY4" fmla="*/ 907139 h 4309244"/>
                <a:gd name="connsiteX0" fmla="*/ 2332 w 916732"/>
                <a:gd name="connsiteY0" fmla="*/ 907139 h 4309244"/>
                <a:gd name="connsiteX1" fmla="*/ 916731 w 916732"/>
                <a:gd name="connsiteY1" fmla="*/ 0 h 4309244"/>
                <a:gd name="connsiteX2" fmla="*/ 916732 w 916732"/>
                <a:gd name="connsiteY2" fmla="*/ 4309244 h 4309244"/>
                <a:gd name="connsiteX3" fmla="*/ 84 w 916732"/>
                <a:gd name="connsiteY3" fmla="*/ 3397973 h 4309244"/>
                <a:gd name="connsiteX4" fmla="*/ 2332 w 916732"/>
                <a:gd name="connsiteY4" fmla="*/ 907139 h 4309244"/>
                <a:gd name="connsiteX0" fmla="*/ 2332 w 918866"/>
                <a:gd name="connsiteY0" fmla="*/ 907139 h 4315645"/>
                <a:gd name="connsiteX1" fmla="*/ 916731 w 918866"/>
                <a:gd name="connsiteY1" fmla="*/ 0 h 4315645"/>
                <a:gd name="connsiteX2" fmla="*/ 918866 w 918866"/>
                <a:gd name="connsiteY2" fmla="*/ 4315645 h 4315645"/>
                <a:gd name="connsiteX3" fmla="*/ 84 w 918866"/>
                <a:gd name="connsiteY3" fmla="*/ 3397973 h 4315645"/>
                <a:gd name="connsiteX4" fmla="*/ 2332 w 918866"/>
                <a:gd name="connsiteY4" fmla="*/ 907139 h 4315645"/>
                <a:gd name="connsiteX0" fmla="*/ 2332 w 918866"/>
                <a:gd name="connsiteY0" fmla="*/ 907139 h 4315645"/>
                <a:gd name="connsiteX1" fmla="*/ 916731 w 918866"/>
                <a:gd name="connsiteY1" fmla="*/ 0 h 4315645"/>
                <a:gd name="connsiteX2" fmla="*/ 918866 w 918866"/>
                <a:gd name="connsiteY2" fmla="*/ 4315645 h 4315645"/>
                <a:gd name="connsiteX3" fmla="*/ 84 w 918866"/>
                <a:gd name="connsiteY3" fmla="*/ 3397973 h 4315645"/>
                <a:gd name="connsiteX4" fmla="*/ 2332 w 918866"/>
                <a:gd name="connsiteY4" fmla="*/ 907139 h 4315645"/>
                <a:gd name="connsiteX0" fmla="*/ 2332 w 916733"/>
                <a:gd name="connsiteY0" fmla="*/ 907139 h 4313511"/>
                <a:gd name="connsiteX1" fmla="*/ 916731 w 916733"/>
                <a:gd name="connsiteY1" fmla="*/ 0 h 4313511"/>
                <a:gd name="connsiteX2" fmla="*/ 916733 w 916733"/>
                <a:gd name="connsiteY2" fmla="*/ 4313511 h 4313511"/>
                <a:gd name="connsiteX3" fmla="*/ 84 w 916733"/>
                <a:gd name="connsiteY3" fmla="*/ 3397973 h 4313511"/>
                <a:gd name="connsiteX4" fmla="*/ 2332 w 916733"/>
                <a:gd name="connsiteY4" fmla="*/ 907139 h 4313511"/>
                <a:gd name="connsiteX0" fmla="*/ 2332 w 916733"/>
                <a:gd name="connsiteY0" fmla="*/ 907139 h 4313511"/>
                <a:gd name="connsiteX1" fmla="*/ 916731 w 916733"/>
                <a:gd name="connsiteY1" fmla="*/ 0 h 4313511"/>
                <a:gd name="connsiteX2" fmla="*/ 916733 w 916733"/>
                <a:gd name="connsiteY2" fmla="*/ 4313511 h 4313511"/>
                <a:gd name="connsiteX3" fmla="*/ 84 w 916733"/>
                <a:gd name="connsiteY3" fmla="*/ 3397973 h 4313511"/>
                <a:gd name="connsiteX4" fmla="*/ 2332 w 916733"/>
                <a:gd name="connsiteY4" fmla="*/ 907139 h 4313511"/>
                <a:gd name="connsiteX0" fmla="*/ 2332 w 916733"/>
                <a:gd name="connsiteY0" fmla="*/ 907139 h 4313511"/>
                <a:gd name="connsiteX1" fmla="*/ 916732 w 916733"/>
                <a:gd name="connsiteY1" fmla="*/ 0 h 4313511"/>
                <a:gd name="connsiteX2" fmla="*/ 916733 w 916733"/>
                <a:gd name="connsiteY2" fmla="*/ 4313511 h 4313511"/>
                <a:gd name="connsiteX3" fmla="*/ 84 w 916733"/>
                <a:gd name="connsiteY3" fmla="*/ 3397973 h 4313511"/>
                <a:gd name="connsiteX4" fmla="*/ 2332 w 916733"/>
                <a:gd name="connsiteY4" fmla="*/ 907139 h 4313511"/>
                <a:gd name="connsiteX0" fmla="*/ 2332 w 916733"/>
                <a:gd name="connsiteY0" fmla="*/ 907139 h 4313511"/>
                <a:gd name="connsiteX1" fmla="*/ 916732 w 916733"/>
                <a:gd name="connsiteY1" fmla="*/ 0 h 4313511"/>
                <a:gd name="connsiteX2" fmla="*/ 916733 w 916733"/>
                <a:gd name="connsiteY2" fmla="*/ 4313511 h 4313511"/>
                <a:gd name="connsiteX3" fmla="*/ 84 w 916733"/>
                <a:gd name="connsiteY3" fmla="*/ 3397973 h 4313511"/>
                <a:gd name="connsiteX4" fmla="*/ 2332 w 916733"/>
                <a:gd name="connsiteY4" fmla="*/ 907139 h 4313511"/>
                <a:gd name="connsiteX0" fmla="*/ 2332 w 916733"/>
                <a:gd name="connsiteY0" fmla="*/ 907139 h 4313511"/>
                <a:gd name="connsiteX1" fmla="*/ 916732 w 916733"/>
                <a:gd name="connsiteY1" fmla="*/ 0 h 4313511"/>
                <a:gd name="connsiteX2" fmla="*/ 916733 w 916733"/>
                <a:gd name="connsiteY2" fmla="*/ 4313511 h 4313511"/>
                <a:gd name="connsiteX3" fmla="*/ 84 w 916733"/>
                <a:gd name="connsiteY3" fmla="*/ 3397973 h 4313511"/>
                <a:gd name="connsiteX4" fmla="*/ 2332 w 916733"/>
                <a:gd name="connsiteY4" fmla="*/ 907139 h 4313511"/>
                <a:gd name="connsiteX0" fmla="*/ 2332 w 916733"/>
                <a:gd name="connsiteY0" fmla="*/ 907139 h 4313511"/>
                <a:gd name="connsiteX1" fmla="*/ 916732 w 916733"/>
                <a:gd name="connsiteY1" fmla="*/ 0 h 4313511"/>
                <a:gd name="connsiteX2" fmla="*/ 916733 w 916733"/>
                <a:gd name="connsiteY2" fmla="*/ 4313511 h 4313511"/>
                <a:gd name="connsiteX3" fmla="*/ 84 w 916733"/>
                <a:gd name="connsiteY3" fmla="*/ 3397973 h 4313511"/>
                <a:gd name="connsiteX4" fmla="*/ 2332 w 916733"/>
                <a:gd name="connsiteY4" fmla="*/ 907139 h 4313511"/>
                <a:gd name="connsiteX0" fmla="*/ 2332 w 916733"/>
                <a:gd name="connsiteY0" fmla="*/ 908823 h 4315195"/>
                <a:gd name="connsiteX1" fmla="*/ 915048 w 916733"/>
                <a:gd name="connsiteY1" fmla="*/ 0 h 4315195"/>
                <a:gd name="connsiteX2" fmla="*/ 916733 w 916733"/>
                <a:gd name="connsiteY2" fmla="*/ 4315195 h 4315195"/>
                <a:gd name="connsiteX3" fmla="*/ 84 w 916733"/>
                <a:gd name="connsiteY3" fmla="*/ 3399657 h 4315195"/>
                <a:gd name="connsiteX4" fmla="*/ 2332 w 916733"/>
                <a:gd name="connsiteY4" fmla="*/ 908823 h 4315195"/>
                <a:gd name="connsiteX0" fmla="*/ 2332 w 916733"/>
                <a:gd name="connsiteY0" fmla="*/ 908823 h 4315195"/>
                <a:gd name="connsiteX1" fmla="*/ 915048 w 916733"/>
                <a:gd name="connsiteY1" fmla="*/ 0 h 4315195"/>
                <a:gd name="connsiteX2" fmla="*/ 916733 w 916733"/>
                <a:gd name="connsiteY2" fmla="*/ 4315195 h 4315195"/>
                <a:gd name="connsiteX3" fmla="*/ 84 w 916733"/>
                <a:gd name="connsiteY3" fmla="*/ 3399657 h 4315195"/>
                <a:gd name="connsiteX4" fmla="*/ 2332 w 916733"/>
                <a:gd name="connsiteY4" fmla="*/ 908823 h 431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733" h="4315195">
                  <a:moveTo>
                    <a:pt x="2332" y="908823"/>
                  </a:moveTo>
                  <a:lnTo>
                    <a:pt x="915048" y="0"/>
                  </a:lnTo>
                  <a:cubicBezTo>
                    <a:pt x="915048" y="1457968"/>
                    <a:pt x="916733" y="2857227"/>
                    <a:pt x="916733" y="4315195"/>
                  </a:cubicBezTo>
                  <a:lnTo>
                    <a:pt x="84" y="3399657"/>
                  </a:lnTo>
                  <a:cubicBezTo>
                    <a:pt x="-589" y="2569379"/>
                    <a:pt x="3005" y="1739101"/>
                    <a:pt x="2332" y="908823"/>
                  </a:cubicBezTo>
                  <a:close/>
                </a:path>
              </a:pathLst>
            </a:custGeom>
            <a:solidFill>
              <a:schemeClr val="accent2">
                <a:alpha val="5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rot="18900000">
              <a:off x="95707" y="5053982"/>
              <a:ext cx="917617" cy="2491828"/>
            </a:xfrm>
            <a:custGeom>
              <a:avLst/>
              <a:gdLst>
                <a:gd name="connsiteX0" fmla="*/ 0 w 914400"/>
                <a:gd name="connsiteY0" fmla="*/ 0 h 2826792"/>
                <a:gd name="connsiteX1" fmla="*/ 914400 w 914400"/>
                <a:gd name="connsiteY1" fmla="*/ 0 h 2826792"/>
                <a:gd name="connsiteX2" fmla="*/ 914400 w 914400"/>
                <a:gd name="connsiteY2" fmla="*/ 2826792 h 2826792"/>
                <a:gd name="connsiteX3" fmla="*/ 0 w 914400"/>
                <a:gd name="connsiteY3" fmla="*/ 2826792 h 2826792"/>
                <a:gd name="connsiteX4" fmla="*/ 0 w 914400"/>
                <a:gd name="connsiteY4" fmla="*/ 0 h 2826792"/>
                <a:gd name="connsiteX0" fmla="*/ 0 w 914400"/>
                <a:gd name="connsiteY0" fmla="*/ 0 h 2826792"/>
                <a:gd name="connsiteX1" fmla="*/ 914400 w 914400"/>
                <a:gd name="connsiteY1" fmla="*/ 205875 h 2826792"/>
                <a:gd name="connsiteX2" fmla="*/ 914400 w 914400"/>
                <a:gd name="connsiteY2" fmla="*/ 2826792 h 2826792"/>
                <a:gd name="connsiteX3" fmla="*/ 0 w 914400"/>
                <a:gd name="connsiteY3" fmla="*/ 2826792 h 2826792"/>
                <a:gd name="connsiteX4" fmla="*/ 0 w 914400"/>
                <a:gd name="connsiteY4" fmla="*/ 0 h 2826792"/>
                <a:gd name="connsiteX0" fmla="*/ 0 w 917617"/>
                <a:gd name="connsiteY0" fmla="*/ 916791 h 2620917"/>
                <a:gd name="connsiteX1" fmla="*/ 917617 w 917617"/>
                <a:gd name="connsiteY1" fmla="*/ 0 h 2620917"/>
                <a:gd name="connsiteX2" fmla="*/ 917617 w 917617"/>
                <a:gd name="connsiteY2" fmla="*/ 2620917 h 2620917"/>
                <a:gd name="connsiteX3" fmla="*/ 3217 w 917617"/>
                <a:gd name="connsiteY3" fmla="*/ 2620917 h 2620917"/>
                <a:gd name="connsiteX4" fmla="*/ 0 w 917617"/>
                <a:gd name="connsiteY4" fmla="*/ 916791 h 2620917"/>
                <a:gd name="connsiteX0" fmla="*/ 0 w 917617"/>
                <a:gd name="connsiteY0" fmla="*/ 916791 h 2620917"/>
                <a:gd name="connsiteX1" fmla="*/ 917617 w 917617"/>
                <a:gd name="connsiteY1" fmla="*/ 0 h 2620917"/>
                <a:gd name="connsiteX2" fmla="*/ 917617 w 917617"/>
                <a:gd name="connsiteY2" fmla="*/ 2620917 h 2620917"/>
                <a:gd name="connsiteX3" fmla="*/ 3217 w 917617"/>
                <a:gd name="connsiteY3" fmla="*/ 2620917 h 2620917"/>
                <a:gd name="connsiteX4" fmla="*/ 0 w 917617"/>
                <a:gd name="connsiteY4" fmla="*/ 916791 h 2620917"/>
                <a:gd name="connsiteX0" fmla="*/ 0 w 917617"/>
                <a:gd name="connsiteY0" fmla="*/ 916791 h 2620917"/>
                <a:gd name="connsiteX1" fmla="*/ 917617 w 917617"/>
                <a:gd name="connsiteY1" fmla="*/ 0 h 2620917"/>
                <a:gd name="connsiteX2" fmla="*/ 917617 w 917617"/>
                <a:gd name="connsiteY2" fmla="*/ 2620917 h 2620917"/>
                <a:gd name="connsiteX3" fmla="*/ 3217 w 917617"/>
                <a:gd name="connsiteY3" fmla="*/ 2620917 h 2620917"/>
                <a:gd name="connsiteX4" fmla="*/ 0 w 917617"/>
                <a:gd name="connsiteY4" fmla="*/ 916791 h 2620917"/>
                <a:gd name="connsiteX0" fmla="*/ 0 w 917617"/>
                <a:gd name="connsiteY0" fmla="*/ 916791 h 2620917"/>
                <a:gd name="connsiteX1" fmla="*/ 917617 w 917617"/>
                <a:gd name="connsiteY1" fmla="*/ 0 h 2620917"/>
                <a:gd name="connsiteX2" fmla="*/ 917617 w 917617"/>
                <a:gd name="connsiteY2" fmla="*/ 2620917 h 2620917"/>
                <a:gd name="connsiteX3" fmla="*/ 3217 w 917617"/>
                <a:gd name="connsiteY3" fmla="*/ 2620917 h 2620917"/>
                <a:gd name="connsiteX4" fmla="*/ 0 w 917617"/>
                <a:gd name="connsiteY4" fmla="*/ 916791 h 2620917"/>
                <a:gd name="connsiteX0" fmla="*/ 0 w 919637"/>
                <a:gd name="connsiteY0" fmla="*/ 914771 h 2618897"/>
                <a:gd name="connsiteX1" fmla="*/ 919637 w 919637"/>
                <a:gd name="connsiteY1" fmla="*/ 0 h 2618897"/>
                <a:gd name="connsiteX2" fmla="*/ 917617 w 919637"/>
                <a:gd name="connsiteY2" fmla="*/ 2618897 h 2618897"/>
                <a:gd name="connsiteX3" fmla="*/ 3217 w 919637"/>
                <a:gd name="connsiteY3" fmla="*/ 2618897 h 2618897"/>
                <a:gd name="connsiteX4" fmla="*/ 0 w 919637"/>
                <a:gd name="connsiteY4" fmla="*/ 914771 h 2618897"/>
                <a:gd name="connsiteX0" fmla="*/ 0 w 919638"/>
                <a:gd name="connsiteY0" fmla="*/ 918812 h 2618897"/>
                <a:gd name="connsiteX1" fmla="*/ 919638 w 919638"/>
                <a:gd name="connsiteY1" fmla="*/ 0 h 2618897"/>
                <a:gd name="connsiteX2" fmla="*/ 917618 w 919638"/>
                <a:gd name="connsiteY2" fmla="*/ 2618897 h 2618897"/>
                <a:gd name="connsiteX3" fmla="*/ 3218 w 919638"/>
                <a:gd name="connsiteY3" fmla="*/ 2618897 h 2618897"/>
                <a:gd name="connsiteX4" fmla="*/ 0 w 919638"/>
                <a:gd name="connsiteY4" fmla="*/ 918812 h 2618897"/>
                <a:gd name="connsiteX0" fmla="*/ 0 w 917617"/>
                <a:gd name="connsiteY0" fmla="*/ 920833 h 2618897"/>
                <a:gd name="connsiteX1" fmla="*/ 917617 w 917617"/>
                <a:gd name="connsiteY1" fmla="*/ 0 h 2618897"/>
                <a:gd name="connsiteX2" fmla="*/ 915597 w 917617"/>
                <a:gd name="connsiteY2" fmla="*/ 2618897 h 2618897"/>
                <a:gd name="connsiteX3" fmla="*/ 1197 w 917617"/>
                <a:gd name="connsiteY3" fmla="*/ 2618897 h 2618897"/>
                <a:gd name="connsiteX4" fmla="*/ 0 w 917617"/>
                <a:gd name="connsiteY4" fmla="*/ 920833 h 2618897"/>
                <a:gd name="connsiteX0" fmla="*/ 0 w 917617"/>
                <a:gd name="connsiteY0" fmla="*/ 920833 h 2618897"/>
                <a:gd name="connsiteX1" fmla="*/ 917617 w 917617"/>
                <a:gd name="connsiteY1" fmla="*/ 0 h 2618897"/>
                <a:gd name="connsiteX2" fmla="*/ 913577 w 917617"/>
                <a:gd name="connsiteY2" fmla="*/ 2483519 h 2618897"/>
                <a:gd name="connsiteX3" fmla="*/ 1197 w 917617"/>
                <a:gd name="connsiteY3" fmla="*/ 2618897 h 2618897"/>
                <a:gd name="connsiteX4" fmla="*/ 0 w 917617"/>
                <a:gd name="connsiteY4" fmla="*/ 920833 h 2618897"/>
                <a:gd name="connsiteX0" fmla="*/ 0 w 917617"/>
                <a:gd name="connsiteY0" fmla="*/ 920833 h 2483519"/>
                <a:gd name="connsiteX1" fmla="*/ 917617 w 917617"/>
                <a:gd name="connsiteY1" fmla="*/ 0 h 2483519"/>
                <a:gd name="connsiteX2" fmla="*/ 913577 w 917617"/>
                <a:gd name="connsiteY2" fmla="*/ 2483519 h 2483519"/>
                <a:gd name="connsiteX3" fmla="*/ 1198 w 917617"/>
                <a:gd name="connsiteY3" fmla="*/ 1580330 h 2483519"/>
                <a:gd name="connsiteX4" fmla="*/ 0 w 917617"/>
                <a:gd name="connsiteY4" fmla="*/ 920833 h 2483519"/>
                <a:gd name="connsiteX0" fmla="*/ 0 w 917617"/>
                <a:gd name="connsiteY0" fmla="*/ 920833 h 2487560"/>
                <a:gd name="connsiteX1" fmla="*/ 917617 w 917617"/>
                <a:gd name="connsiteY1" fmla="*/ 0 h 2487560"/>
                <a:gd name="connsiteX2" fmla="*/ 913576 w 917617"/>
                <a:gd name="connsiteY2" fmla="*/ 2487560 h 2487560"/>
                <a:gd name="connsiteX3" fmla="*/ 1198 w 917617"/>
                <a:gd name="connsiteY3" fmla="*/ 1580330 h 2487560"/>
                <a:gd name="connsiteX4" fmla="*/ 0 w 917617"/>
                <a:gd name="connsiteY4" fmla="*/ 920833 h 2487560"/>
                <a:gd name="connsiteX0" fmla="*/ 0 w 917617"/>
                <a:gd name="connsiteY0" fmla="*/ 920833 h 2491828"/>
                <a:gd name="connsiteX1" fmla="*/ 917617 w 917617"/>
                <a:gd name="connsiteY1" fmla="*/ 0 h 2491828"/>
                <a:gd name="connsiteX2" fmla="*/ 913576 w 917617"/>
                <a:gd name="connsiteY2" fmla="*/ 2491828 h 2491828"/>
                <a:gd name="connsiteX3" fmla="*/ 1198 w 917617"/>
                <a:gd name="connsiteY3" fmla="*/ 1580330 h 2491828"/>
                <a:gd name="connsiteX4" fmla="*/ 0 w 917617"/>
                <a:gd name="connsiteY4" fmla="*/ 920833 h 249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7617" h="2491828">
                  <a:moveTo>
                    <a:pt x="0" y="920833"/>
                  </a:moveTo>
                  <a:lnTo>
                    <a:pt x="917617" y="0"/>
                  </a:lnTo>
                  <a:cubicBezTo>
                    <a:pt x="916944" y="872966"/>
                    <a:pt x="914249" y="1618862"/>
                    <a:pt x="913576" y="2491828"/>
                  </a:cubicBezTo>
                  <a:lnTo>
                    <a:pt x="1198" y="1580330"/>
                  </a:lnTo>
                  <a:cubicBezTo>
                    <a:pt x="126" y="1012288"/>
                    <a:pt x="1072" y="1488875"/>
                    <a:pt x="0" y="920833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 rot="18900000">
              <a:off x="2922921" y="5634758"/>
              <a:ext cx="914515" cy="1811326"/>
            </a:xfrm>
            <a:custGeom>
              <a:avLst/>
              <a:gdLst>
                <a:gd name="connsiteX0" fmla="*/ 0 w 914400"/>
                <a:gd name="connsiteY0" fmla="*/ 0 h 1904271"/>
                <a:gd name="connsiteX1" fmla="*/ 914400 w 914400"/>
                <a:gd name="connsiteY1" fmla="*/ 0 h 1904271"/>
                <a:gd name="connsiteX2" fmla="*/ 914400 w 914400"/>
                <a:gd name="connsiteY2" fmla="*/ 1904271 h 1904271"/>
                <a:gd name="connsiteX3" fmla="*/ 0 w 914400"/>
                <a:gd name="connsiteY3" fmla="*/ 1904271 h 1904271"/>
                <a:gd name="connsiteX4" fmla="*/ 0 w 914400"/>
                <a:gd name="connsiteY4" fmla="*/ 0 h 1904271"/>
                <a:gd name="connsiteX0" fmla="*/ 0 w 914400"/>
                <a:gd name="connsiteY0" fmla="*/ 0 h 1904271"/>
                <a:gd name="connsiteX1" fmla="*/ 914400 w 914400"/>
                <a:gd name="connsiteY1" fmla="*/ 0 h 1904271"/>
                <a:gd name="connsiteX2" fmla="*/ 914400 w 914400"/>
                <a:gd name="connsiteY2" fmla="*/ 1811326 h 1904271"/>
                <a:gd name="connsiteX3" fmla="*/ 0 w 914400"/>
                <a:gd name="connsiteY3" fmla="*/ 1904271 h 1904271"/>
                <a:gd name="connsiteX4" fmla="*/ 0 w 914400"/>
                <a:gd name="connsiteY4" fmla="*/ 0 h 1904271"/>
                <a:gd name="connsiteX0" fmla="*/ 0 w 914400"/>
                <a:gd name="connsiteY0" fmla="*/ 0 h 1811326"/>
                <a:gd name="connsiteX1" fmla="*/ 914400 w 914400"/>
                <a:gd name="connsiteY1" fmla="*/ 0 h 1811326"/>
                <a:gd name="connsiteX2" fmla="*/ 914400 w 914400"/>
                <a:gd name="connsiteY2" fmla="*/ 1811326 h 1811326"/>
                <a:gd name="connsiteX3" fmla="*/ 2019 w 914400"/>
                <a:gd name="connsiteY3" fmla="*/ 904095 h 1811326"/>
                <a:gd name="connsiteX4" fmla="*/ 0 w 914400"/>
                <a:gd name="connsiteY4" fmla="*/ 0 h 1811326"/>
                <a:gd name="connsiteX0" fmla="*/ 0 w 914400"/>
                <a:gd name="connsiteY0" fmla="*/ 0 h 1811326"/>
                <a:gd name="connsiteX1" fmla="*/ 914400 w 914400"/>
                <a:gd name="connsiteY1" fmla="*/ 0 h 1811326"/>
                <a:gd name="connsiteX2" fmla="*/ 914400 w 914400"/>
                <a:gd name="connsiteY2" fmla="*/ 1811326 h 1811326"/>
                <a:gd name="connsiteX3" fmla="*/ 2019 w 914400"/>
                <a:gd name="connsiteY3" fmla="*/ 904095 h 1811326"/>
                <a:gd name="connsiteX4" fmla="*/ 0 w 914400"/>
                <a:gd name="connsiteY4" fmla="*/ 0 h 1811326"/>
                <a:gd name="connsiteX0" fmla="*/ 115 w 914515"/>
                <a:gd name="connsiteY0" fmla="*/ 0 h 1811326"/>
                <a:gd name="connsiteX1" fmla="*/ 914515 w 914515"/>
                <a:gd name="connsiteY1" fmla="*/ 0 h 1811326"/>
                <a:gd name="connsiteX2" fmla="*/ 914515 w 914515"/>
                <a:gd name="connsiteY2" fmla="*/ 1811326 h 1811326"/>
                <a:gd name="connsiteX3" fmla="*/ 0 w 914515"/>
                <a:gd name="connsiteY3" fmla="*/ 901961 h 1811326"/>
                <a:gd name="connsiteX4" fmla="*/ 115 w 914515"/>
                <a:gd name="connsiteY4" fmla="*/ 0 h 181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515" h="1811326">
                  <a:moveTo>
                    <a:pt x="115" y="0"/>
                  </a:moveTo>
                  <a:lnTo>
                    <a:pt x="914515" y="0"/>
                  </a:lnTo>
                  <a:lnTo>
                    <a:pt x="914515" y="1811326"/>
                  </a:lnTo>
                  <a:lnTo>
                    <a:pt x="0" y="901961"/>
                  </a:lnTo>
                  <a:cubicBezTo>
                    <a:pt x="38" y="601307"/>
                    <a:pt x="77" y="300654"/>
                    <a:pt x="115" y="0"/>
                  </a:cubicBezTo>
                  <a:close/>
                </a:path>
              </a:pathLst>
            </a:custGeom>
            <a:solidFill>
              <a:schemeClr val="accent2">
                <a:alpha val="2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64" y="1122363"/>
            <a:ext cx="11320272" cy="2387600"/>
          </a:xfrm>
          <a:noFill/>
        </p:spPr>
        <p:txBody>
          <a:bodyPr anchor="b"/>
          <a:lstStyle>
            <a:lvl1pPr algn="r">
              <a:defRPr sz="6000" b="1" spc="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64" y="3602038"/>
            <a:ext cx="11320272" cy="1655762"/>
          </a:xfrm>
        </p:spPr>
        <p:txBody>
          <a:bodyPr/>
          <a:lstStyle>
            <a:lvl1pPr marL="0" indent="0" algn="r">
              <a:buNone/>
              <a:defRPr sz="2400" b="1" cap="all" spc="100" baseline="0">
                <a:solidFill>
                  <a:srgbClr val="4D78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1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- 3 Attorn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66" y="912587"/>
            <a:ext cx="11322868" cy="934608"/>
          </a:xfrm>
          <a:noFill/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13020" y="1988858"/>
            <a:ext cx="1965960" cy="196596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4092198"/>
            <a:ext cx="3200400" cy="391171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2200" b="1" cap="none" baseline="0">
                <a:solidFill>
                  <a:srgbClr val="4D7899"/>
                </a:solidFill>
              </a:defRPr>
            </a:lvl1pPr>
          </a:lstStyle>
          <a:p>
            <a:pPr lvl="0"/>
            <a:r>
              <a:rPr lang="en-US" dirty="0"/>
              <a:t>Click to edit Attorney name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95800" y="4491306"/>
            <a:ext cx="3200400" cy="2127858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600"/>
            </a:lvl1pPr>
            <a:lvl2pPr marL="339717" indent="0">
              <a:buNone/>
              <a:defRPr/>
            </a:lvl2pPr>
            <a:lvl3pPr marL="682608" indent="0">
              <a:buNone/>
              <a:defRPr/>
            </a:lvl3pPr>
            <a:lvl4pPr marL="1025500" indent="0">
              <a:buNone/>
              <a:defRPr/>
            </a:lvl4pPr>
            <a:lvl5pPr marL="1373154" indent="0">
              <a:buNone/>
              <a:defRPr/>
            </a:lvl5pPr>
          </a:lstStyle>
          <a:p>
            <a:pPr lvl="0"/>
            <a:r>
              <a:rPr lang="en-US" dirty="0"/>
              <a:t>Click to edit attorney contact details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64514" y="1988858"/>
            <a:ext cx="1965960" cy="196596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47294" y="4080214"/>
            <a:ext cx="3200400" cy="391171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2200" b="1" cap="none" baseline="0">
                <a:solidFill>
                  <a:srgbClr val="4D7899"/>
                </a:solidFill>
              </a:defRPr>
            </a:lvl1pPr>
          </a:lstStyle>
          <a:p>
            <a:pPr lvl="0"/>
            <a:r>
              <a:rPr lang="en-US" dirty="0"/>
              <a:t>Click to edit Attorney name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47294" y="4479322"/>
            <a:ext cx="3200400" cy="2127858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600"/>
            </a:lvl1pPr>
            <a:lvl2pPr marL="339717" indent="0">
              <a:buNone/>
              <a:defRPr/>
            </a:lvl2pPr>
            <a:lvl3pPr marL="682608" indent="0">
              <a:buNone/>
              <a:defRPr/>
            </a:lvl3pPr>
            <a:lvl4pPr marL="1025500" indent="0">
              <a:buNone/>
              <a:defRPr/>
            </a:lvl4pPr>
            <a:lvl5pPr marL="1373154" indent="0">
              <a:buNone/>
              <a:defRPr/>
            </a:lvl5pPr>
          </a:lstStyle>
          <a:p>
            <a:pPr lvl="0"/>
            <a:r>
              <a:rPr lang="en-US" dirty="0"/>
              <a:t>Click to edit attorney contact details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9174254" y="1988858"/>
            <a:ext cx="1965960" cy="196596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557034" y="4080214"/>
            <a:ext cx="3200400" cy="391171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2200" b="1" cap="none" baseline="0">
                <a:solidFill>
                  <a:srgbClr val="4D7899"/>
                </a:solidFill>
              </a:defRPr>
            </a:lvl1pPr>
          </a:lstStyle>
          <a:p>
            <a:pPr lvl="0"/>
            <a:r>
              <a:rPr lang="en-US" dirty="0"/>
              <a:t>Click to edit Attorney name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557034" y="4479322"/>
            <a:ext cx="3200400" cy="2127858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600"/>
            </a:lvl1pPr>
            <a:lvl2pPr marL="339717" indent="0">
              <a:buNone/>
              <a:defRPr/>
            </a:lvl2pPr>
            <a:lvl3pPr marL="682608" indent="0">
              <a:buNone/>
              <a:defRPr/>
            </a:lvl3pPr>
            <a:lvl4pPr marL="1025500" indent="0">
              <a:buNone/>
              <a:defRPr/>
            </a:lvl4pPr>
            <a:lvl5pPr marL="1373154" indent="0">
              <a:buNone/>
              <a:defRPr/>
            </a:lvl5pPr>
          </a:lstStyle>
          <a:p>
            <a:pPr lvl="0"/>
            <a:r>
              <a:rPr lang="en-US" dirty="0"/>
              <a:t>Click to edit attorney contact details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</p:spTree>
    <p:extLst>
      <p:ext uri="{BB962C8B-B14F-4D97-AF65-F5344CB8AC3E}">
        <p14:creationId xmlns:p14="http://schemas.microsoft.com/office/powerpoint/2010/main" val="3797609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15" y="1679120"/>
            <a:ext cx="5050571" cy="83334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211152"/>
              </p:ext>
            </p:extLst>
          </p:nvPr>
        </p:nvGraphicFramePr>
        <p:xfrm>
          <a:off x="2032000" y="3210721"/>
          <a:ext cx="8128000" cy="28318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9842102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2468512"/>
                    </a:ext>
                  </a:extLst>
                </a:gridCol>
              </a:tblGrid>
              <a:tr h="1415930">
                <a:tc>
                  <a:txBody>
                    <a:bodyPr/>
                    <a:lstStyle/>
                    <a:p>
                      <a:pPr algn="ctr"/>
                      <a:r>
                        <a:rPr lang="en-US" sz="2200" b="1" spc="250" baseline="0" dirty="0">
                          <a:solidFill>
                            <a:srgbClr val="4D7899"/>
                          </a:solidFill>
                        </a:rPr>
                        <a:t>Austin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1111 W. 6th St., Bldg. B, Ste. 400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Austin, TX  78703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512.495.6000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pc="250" baseline="0" dirty="0">
                          <a:solidFill>
                            <a:srgbClr val="4D7899"/>
                          </a:solidFill>
                        </a:rPr>
                        <a:t>Houston</a:t>
                      </a:r>
                    </a:p>
                    <a:p>
                      <a:pPr algn="ctr"/>
                      <a:r>
                        <a:rPr lang="en-US" sz="1600" dirty="0"/>
                        <a:t>609 Main St.,</a:t>
                      </a:r>
                      <a:r>
                        <a:rPr lang="en-US" sz="1600" baseline="0" dirty="0"/>
                        <a:t> Ste. 2800</a:t>
                      </a:r>
                    </a:p>
                    <a:p>
                      <a:pPr algn="ctr"/>
                      <a:r>
                        <a:rPr lang="en-US" sz="1600" baseline="0" dirty="0"/>
                        <a:t>Houston, TX  77002</a:t>
                      </a:r>
                    </a:p>
                    <a:p>
                      <a:pPr algn="ctr"/>
                      <a:r>
                        <a:rPr lang="en-US" sz="1600" baseline="0" dirty="0"/>
                        <a:t>713.615.8500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12436"/>
                  </a:ext>
                </a:extLst>
              </a:tr>
              <a:tr h="1415930">
                <a:tc>
                  <a:txBody>
                    <a:bodyPr/>
                    <a:lstStyle/>
                    <a:p>
                      <a:pPr algn="ctr"/>
                      <a:r>
                        <a:rPr lang="en-US" sz="2200" b="1" spc="250" baseline="0" dirty="0">
                          <a:solidFill>
                            <a:srgbClr val="4D7899"/>
                          </a:solidFill>
                        </a:rPr>
                        <a:t>Dallas</a:t>
                      </a:r>
                    </a:p>
                    <a:p>
                      <a:pPr algn="ctr"/>
                      <a:r>
                        <a:rPr lang="en-US" sz="1600" dirty="0"/>
                        <a:t>500 N. </a:t>
                      </a:r>
                      <a:r>
                        <a:rPr lang="en-US" sz="1600" dirty="0" err="1"/>
                        <a:t>Akard</a:t>
                      </a:r>
                      <a:r>
                        <a:rPr lang="en-US" sz="1600" dirty="0"/>
                        <a:t> St</a:t>
                      </a:r>
                      <a:r>
                        <a:rPr lang="en-US" sz="1600" baseline="0" dirty="0"/>
                        <a:t>., Ste. 2250</a:t>
                      </a:r>
                    </a:p>
                    <a:p>
                      <a:pPr algn="ctr"/>
                      <a:r>
                        <a:rPr lang="en-US" sz="1600" baseline="0" dirty="0"/>
                        <a:t>Dallas, TX  75201</a:t>
                      </a:r>
                    </a:p>
                    <a:p>
                      <a:pPr algn="ctr"/>
                      <a:r>
                        <a:rPr lang="en-US" sz="1600" baseline="0" dirty="0"/>
                        <a:t>214.307.6960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pc="250" baseline="0" dirty="0">
                          <a:solidFill>
                            <a:srgbClr val="4D7899"/>
                          </a:solidFill>
                        </a:rPr>
                        <a:t>Decatur</a:t>
                      </a:r>
                    </a:p>
                    <a:p>
                      <a:pPr algn="ctr"/>
                      <a:r>
                        <a:rPr lang="en-US" sz="1600" dirty="0"/>
                        <a:t>203</a:t>
                      </a:r>
                      <a:r>
                        <a:rPr lang="en-US" sz="1600" baseline="0" dirty="0"/>
                        <a:t> W. Walnut St., Ste. 100</a:t>
                      </a:r>
                    </a:p>
                    <a:p>
                      <a:pPr algn="ctr"/>
                      <a:r>
                        <a:rPr lang="en-US" sz="1600" baseline="0" dirty="0"/>
                        <a:t>Decatur, TX  76234</a:t>
                      </a:r>
                    </a:p>
                    <a:p>
                      <a:pPr algn="ctr"/>
                      <a:r>
                        <a:rPr lang="en-US" sz="1600" baseline="0" dirty="0"/>
                        <a:t>940.627.1100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146504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0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  <p:grpSp>
        <p:nvGrpSpPr>
          <p:cNvPr id="14" name="Group 13"/>
          <p:cNvGrpSpPr/>
          <p:nvPr/>
        </p:nvGrpSpPr>
        <p:grpSpPr>
          <a:xfrm flipH="1">
            <a:off x="9578633" y="5008692"/>
            <a:ext cx="2723276" cy="2453789"/>
            <a:chOff x="-103752" y="5008692"/>
            <a:chExt cx="2723276" cy="2453789"/>
          </a:xfrm>
        </p:grpSpPr>
        <p:sp>
          <p:nvSpPr>
            <p:cNvPr id="16" name="Rectangle 17"/>
            <p:cNvSpPr/>
            <p:nvPr/>
          </p:nvSpPr>
          <p:spPr>
            <a:xfrm rot="18905538" flipH="1">
              <a:off x="481996" y="5008692"/>
              <a:ext cx="682849" cy="2453789"/>
            </a:xfrm>
            <a:custGeom>
              <a:avLst/>
              <a:gdLst>
                <a:gd name="connsiteX0" fmla="*/ 0 w 685800"/>
                <a:gd name="connsiteY0" fmla="*/ 0 h 2758455"/>
                <a:gd name="connsiteX1" fmla="*/ 685800 w 685800"/>
                <a:gd name="connsiteY1" fmla="*/ 0 h 2758455"/>
                <a:gd name="connsiteX2" fmla="*/ 685800 w 685800"/>
                <a:gd name="connsiteY2" fmla="*/ 2758455 h 2758455"/>
                <a:gd name="connsiteX3" fmla="*/ 0 w 685800"/>
                <a:gd name="connsiteY3" fmla="*/ 2758455 h 2758455"/>
                <a:gd name="connsiteX4" fmla="*/ 0 w 685800"/>
                <a:gd name="connsiteY4" fmla="*/ 0 h 2758455"/>
                <a:gd name="connsiteX0" fmla="*/ 0 w 685800"/>
                <a:gd name="connsiteY0" fmla="*/ 0 h 2758455"/>
                <a:gd name="connsiteX1" fmla="*/ 685800 w 685800"/>
                <a:gd name="connsiteY1" fmla="*/ 0 h 2758455"/>
                <a:gd name="connsiteX2" fmla="*/ 685800 w 685800"/>
                <a:gd name="connsiteY2" fmla="*/ 2758455 h 2758455"/>
                <a:gd name="connsiteX3" fmla="*/ 493 w 685800"/>
                <a:gd name="connsiteY3" fmla="*/ 2452320 h 2758455"/>
                <a:gd name="connsiteX4" fmla="*/ 0 w 685800"/>
                <a:gd name="connsiteY4" fmla="*/ 0 h 2758455"/>
                <a:gd name="connsiteX0" fmla="*/ 0 w 685800"/>
                <a:gd name="connsiteY0" fmla="*/ 0 h 2452320"/>
                <a:gd name="connsiteX1" fmla="*/ 685800 w 685800"/>
                <a:gd name="connsiteY1" fmla="*/ 0 h 2452320"/>
                <a:gd name="connsiteX2" fmla="*/ 682112 w 685800"/>
                <a:gd name="connsiteY2" fmla="*/ 1771425 h 2452320"/>
                <a:gd name="connsiteX3" fmla="*/ 493 w 685800"/>
                <a:gd name="connsiteY3" fmla="*/ 2452320 h 2452320"/>
                <a:gd name="connsiteX4" fmla="*/ 0 w 685800"/>
                <a:gd name="connsiteY4" fmla="*/ 0 h 2452320"/>
                <a:gd name="connsiteX0" fmla="*/ 0 w 685800"/>
                <a:gd name="connsiteY0" fmla="*/ 6929 h 2459249"/>
                <a:gd name="connsiteX1" fmla="*/ 285046 w 685800"/>
                <a:gd name="connsiteY1" fmla="*/ 0 h 2459249"/>
                <a:gd name="connsiteX2" fmla="*/ 685800 w 685800"/>
                <a:gd name="connsiteY2" fmla="*/ 6929 h 2459249"/>
                <a:gd name="connsiteX3" fmla="*/ 682112 w 685800"/>
                <a:gd name="connsiteY3" fmla="*/ 1778354 h 2459249"/>
                <a:gd name="connsiteX4" fmla="*/ 493 w 685800"/>
                <a:gd name="connsiteY4" fmla="*/ 2459249 h 2459249"/>
                <a:gd name="connsiteX5" fmla="*/ 0 w 685800"/>
                <a:gd name="connsiteY5" fmla="*/ 6929 h 2459249"/>
                <a:gd name="connsiteX0" fmla="*/ 0 w 685171"/>
                <a:gd name="connsiteY0" fmla="*/ 6929 h 2459249"/>
                <a:gd name="connsiteX1" fmla="*/ 285046 w 685171"/>
                <a:gd name="connsiteY1" fmla="*/ 0 h 2459249"/>
                <a:gd name="connsiteX2" fmla="*/ 685171 w 685171"/>
                <a:gd name="connsiteY2" fmla="*/ 397515 h 2459249"/>
                <a:gd name="connsiteX3" fmla="*/ 682112 w 685171"/>
                <a:gd name="connsiteY3" fmla="*/ 1778354 h 2459249"/>
                <a:gd name="connsiteX4" fmla="*/ 493 w 685171"/>
                <a:gd name="connsiteY4" fmla="*/ 2459249 h 2459249"/>
                <a:gd name="connsiteX5" fmla="*/ 0 w 685171"/>
                <a:gd name="connsiteY5" fmla="*/ 6929 h 2459249"/>
                <a:gd name="connsiteX0" fmla="*/ 0 w 685171"/>
                <a:gd name="connsiteY0" fmla="*/ 6929 h 2459249"/>
                <a:gd name="connsiteX1" fmla="*/ 285046 w 685171"/>
                <a:gd name="connsiteY1" fmla="*/ 0 h 2459249"/>
                <a:gd name="connsiteX2" fmla="*/ 685171 w 685171"/>
                <a:gd name="connsiteY2" fmla="*/ 397515 h 2459249"/>
                <a:gd name="connsiteX3" fmla="*/ 682112 w 685171"/>
                <a:gd name="connsiteY3" fmla="*/ 1778354 h 2459249"/>
                <a:gd name="connsiteX4" fmla="*/ 493 w 685171"/>
                <a:gd name="connsiteY4" fmla="*/ 2459249 h 2459249"/>
                <a:gd name="connsiteX5" fmla="*/ 0 w 685171"/>
                <a:gd name="connsiteY5" fmla="*/ 6929 h 2459249"/>
                <a:gd name="connsiteX0" fmla="*/ 0 w 685171"/>
                <a:gd name="connsiteY0" fmla="*/ 6929 h 2459249"/>
                <a:gd name="connsiteX1" fmla="*/ 285046 w 685171"/>
                <a:gd name="connsiteY1" fmla="*/ 0 h 2459249"/>
                <a:gd name="connsiteX2" fmla="*/ 685171 w 685171"/>
                <a:gd name="connsiteY2" fmla="*/ 397515 h 2459249"/>
                <a:gd name="connsiteX3" fmla="*/ 682112 w 685171"/>
                <a:gd name="connsiteY3" fmla="*/ 1778354 h 2459249"/>
                <a:gd name="connsiteX4" fmla="*/ 493 w 685171"/>
                <a:gd name="connsiteY4" fmla="*/ 2459249 h 2459249"/>
                <a:gd name="connsiteX5" fmla="*/ 0 w 685171"/>
                <a:gd name="connsiteY5" fmla="*/ 6929 h 2459249"/>
                <a:gd name="connsiteX0" fmla="*/ 0 w 685162"/>
                <a:gd name="connsiteY0" fmla="*/ 6929 h 2459249"/>
                <a:gd name="connsiteX1" fmla="*/ 285046 w 685162"/>
                <a:gd name="connsiteY1" fmla="*/ 0 h 2459249"/>
                <a:gd name="connsiteX2" fmla="*/ 685162 w 685162"/>
                <a:gd name="connsiteY2" fmla="*/ 402793 h 2459249"/>
                <a:gd name="connsiteX3" fmla="*/ 682112 w 685162"/>
                <a:gd name="connsiteY3" fmla="*/ 1778354 h 2459249"/>
                <a:gd name="connsiteX4" fmla="*/ 493 w 685162"/>
                <a:gd name="connsiteY4" fmla="*/ 2459249 h 2459249"/>
                <a:gd name="connsiteX5" fmla="*/ 0 w 685162"/>
                <a:gd name="connsiteY5" fmla="*/ 6929 h 2459249"/>
                <a:gd name="connsiteX0" fmla="*/ 0 w 685162"/>
                <a:gd name="connsiteY0" fmla="*/ 6937 h 2459257"/>
                <a:gd name="connsiteX1" fmla="*/ 279769 w 685162"/>
                <a:gd name="connsiteY1" fmla="*/ 0 h 2459257"/>
                <a:gd name="connsiteX2" fmla="*/ 685162 w 685162"/>
                <a:gd name="connsiteY2" fmla="*/ 402801 h 2459257"/>
                <a:gd name="connsiteX3" fmla="*/ 682112 w 685162"/>
                <a:gd name="connsiteY3" fmla="*/ 1778362 h 2459257"/>
                <a:gd name="connsiteX4" fmla="*/ 493 w 685162"/>
                <a:gd name="connsiteY4" fmla="*/ 2459257 h 2459257"/>
                <a:gd name="connsiteX5" fmla="*/ 0 w 685162"/>
                <a:gd name="connsiteY5" fmla="*/ 6937 h 2459257"/>
                <a:gd name="connsiteX0" fmla="*/ 0 w 683344"/>
                <a:gd name="connsiteY0" fmla="*/ 6937 h 2459257"/>
                <a:gd name="connsiteX1" fmla="*/ 279769 w 683344"/>
                <a:gd name="connsiteY1" fmla="*/ 0 h 2459257"/>
                <a:gd name="connsiteX2" fmla="*/ 683344 w 683344"/>
                <a:gd name="connsiteY2" fmla="*/ 400977 h 2459257"/>
                <a:gd name="connsiteX3" fmla="*/ 682112 w 683344"/>
                <a:gd name="connsiteY3" fmla="*/ 1778362 h 2459257"/>
                <a:gd name="connsiteX4" fmla="*/ 493 w 683344"/>
                <a:gd name="connsiteY4" fmla="*/ 2459257 h 2459257"/>
                <a:gd name="connsiteX5" fmla="*/ 0 w 683344"/>
                <a:gd name="connsiteY5" fmla="*/ 6937 h 2459257"/>
                <a:gd name="connsiteX0" fmla="*/ 0 w 682409"/>
                <a:gd name="connsiteY0" fmla="*/ 6937 h 2459257"/>
                <a:gd name="connsiteX1" fmla="*/ 279769 w 682409"/>
                <a:gd name="connsiteY1" fmla="*/ 0 h 2459257"/>
                <a:gd name="connsiteX2" fmla="*/ 681520 w 682409"/>
                <a:gd name="connsiteY2" fmla="*/ 402795 h 2459257"/>
                <a:gd name="connsiteX3" fmla="*/ 682112 w 682409"/>
                <a:gd name="connsiteY3" fmla="*/ 1778362 h 2459257"/>
                <a:gd name="connsiteX4" fmla="*/ 493 w 682409"/>
                <a:gd name="connsiteY4" fmla="*/ 2459257 h 2459257"/>
                <a:gd name="connsiteX5" fmla="*/ 0 w 682409"/>
                <a:gd name="connsiteY5" fmla="*/ 6937 h 2459257"/>
                <a:gd name="connsiteX0" fmla="*/ 0 w 682409"/>
                <a:gd name="connsiteY0" fmla="*/ 6937 h 2459257"/>
                <a:gd name="connsiteX1" fmla="*/ 279769 w 682409"/>
                <a:gd name="connsiteY1" fmla="*/ 0 h 2459257"/>
                <a:gd name="connsiteX2" fmla="*/ 681520 w 682409"/>
                <a:gd name="connsiteY2" fmla="*/ 402795 h 2459257"/>
                <a:gd name="connsiteX3" fmla="*/ 682112 w 682409"/>
                <a:gd name="connsiteY3" fmla="*/ 1778362 h 2459257"/>
                <a:gd name="connsiteX4" fmla="*/ 493 w 682409"/>
                <a:gd name="connsiteY4" fmla="*/ 2459257 h 2459257"/>
                <a:gd name="connsiteX5" fmla="*/ 0 w 682409"/>
                <a:gd name="connsiteY5" fmla="*/ 6937 h 2459257"/>
                <a:gd name="connsiteX0" fmla="*/ 0 w 682404"/>
                <a:gd name="connsiteY0" fmla="*/ 6937 h 2459257"/>
                <a:gd name="connsiteX1" fmla="*/ 279769 w 682404"/>
                <a:gd name="connsiteY1" fmla="*/ 0 h 2459257"/>
                <a:gd name="connsiteX2" fmla="*/ 681520 w 682404"/>
                <a:gd name="connsiteY2" fmla="*/ 402795 h 2459257"/>
                <a:gd name="connsiteX3" fmla="*/ 682106 w 682404"/>
                <a:gd name="connsiteY3" fmla="*/ 1782005 h 2459257"/>
                <a:gd name="connsiteX4" fmla="*/ 493 w 682404"/>
                <a:gd name="connsiteY4" fmla="*/ 2459257 h 2459257"/>
                <a:gd name="connsiteX5" fmla="*/ 0 w 682404"/>
                <a:gd name="connsiteY5" fmla="*/ 6937 h 2459257"/>
                <a:gd name="connsiteX0" fmla="*/ 0 w 681520"/>
                <a:gd name="connsiteY0" fmla="*/ 6937 h 2459257"/>
                <a:gd name="connsiteX1" fmla="*/ 279769 w 681520"/>
                <a:gd name="connsiteY1" fmla="*/ 0 h 2459257"/>
                <a:gd name="connsiteX2" fmla="*/ 681520 w 681520"/>
                <a:gd name="connsiteY2" fmla="*/ 402795 h 2459257"/>
                <a:gd name="connsiteX3" fmla="*/ 674821 w 681520"/>
                <a:gd name="connsiteY3" fmla="*/ 1781995 h 2459257"/>
                <a:gd name="connsiteX4" fmla="*/ 493 w 681520"/>
                <a:gd name="connsiteY4" fmla="*/ 2459257 h 2459257"/>
                <a:gd name="connsiteX5" fmla="*/ 0 w 681520"/>
                <a:gd name="connsiteY5" fmla="*/ 6937 h 2459257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0 w 682849"/>
                <a:gd name="connsiteY3" fmla="*/ 1781995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0 w 682849"/>
                <a:gd name="connsiteY3" fmla="*/ 1781995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0 w 682849"/>
                <a:gd name="connsiteY3" fmla="*/ 1781995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7 w 682849"/>
                <a:gd name="connsiteY3" fmla="*/ 1778353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7 w 682849"/>
                <a:gd name="connsiteY3" fmla="*/ 1778353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7 w 682849"/>
                <a:gd name="connsiteY3" fmla="*/ 1778353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7 w 682849"/>
                <a:gd name="connsiteY3" fmla="*/ 1778353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7 w 682849"/>
                <a:gd name="connsiteY3" fmla="*/ 1778353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7 w 682849"/>
                <a:gd name="connsiteY3" fmla="*/ 1778353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7 w 682849"/>
                <a:gd name="connsiteY3" fmla="*/ 1778353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7 w 682849"/>
                <a:gd name="connsiteY3" fmla="*/ 1778353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7 w 682849"/>
                <a:gd name="connsiteY3" fmla="*/ 1778353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7981 w 682849"/>
                <a:gd name="connsiteY3" fmla="*/ 1776534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2849" h="2453789">
                  <a:moveTo>
                    <a:pt x="1329" y="6937"/>
                  </a:moveTo>
                  <a:lnTo>
                    <a:pt x="281098" y="0"/>
                  </a:lnTo>
                  <a:cubicBezTo>
                    <a:pt x="414473" y="132505"/>
                    <a:pt x="317609" y="37676"/>
                    <a:pt x="682849" y="402795"/>
                  </a:cubicBezTo>
                  <a:cubicBezTo>
                    <a:pt x="681620" y="993270"/>
                    <a:pt x="684021" y="461170"/>
                    <a:pt x="677981" y="1776534"/>
                  </a:cubicBezTo>
                  <a:cubicBezTo>
                    <a:pt x="29365" y="2422340"/>
                    <a:pt x="644988" y="1804336"/>
                    <a:pt x="11" y="2453789"/>
                  </a:cubicBezTo>
                  <a:cubicBezTo>
                    <a:pt x="-153" y="1636349"/>
                    <a:pt x="1493" y="824377"/>
                    <a:pt x="1329" y="6937"/>
                  </a:cubicBezTo>
                  <a:close/>
                </a:path>
              </a:pathLst>
            </a:custGeom>
            <a:solidFill>
              <a:schemeClr val="accent2">
                <a:alpha val="5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7" name="Rectangle 24"/>
            <p:cNvSpPr/>
            <p:nvPr/>
          </p:nvSpPr>
          <p:spPr>
            <a:xfrm rot="18905538" flipH="1">
              <a:off x="-103752" y="5929331"/>
              <a:ext cx="691676" cy="1377528"/>
            </a:xfrm>
            <a:custGeom>
              <a:avLst/>
              <a:gdLst>
                <a:gd name="connsiteX0" fmla="*/ 0 w 685800"/>
                <a:gd name="connsiteY0" fmla="*/ 0 h 2666742"/>
                <a:gd name="connsiteX1" fmla="*/ 685800 w 685800"/>
                <a:gd name="connsiteY1" fmla="*/ 0 h 2666742"/>
                <a:gd name="connsiteX2" fmla="*/ 685800 w 685800"/>
                <a:gd name="connsiteY2" fmla="*/ 2666742 h 2666742"/>
                <a:gd name="connsiteX3" fmla="*/ 0 w 685800"/>
                <a:gd name="connsiteY3" fmla="*/ 2666742 h 2666742"/>
                <a:gd name="connsiteX4" fmla="*/ 0 w 685800"/>
                <a:gd name="connsiteY4" fmla="*/ 0 h 2666742"/>
                <a:gd name="connsiteX0" fmla="*/ 0 w 685988"/>
                <a:gd name="connsiteY0" fmla="*/ 0 h 2666742"/>
                <a:gd name="connsiteX1" fmla="*/ 685800 w 685988"/>
                <a:gd name="connsiteY1" fmla="*/ 0 h 2666742"/>
                <a:gd name="connsiteX2" fmla="*/ 685988 w 685988"/>
                <a:gd name="connsiteY2" fmla="*/ 993395 h 2666742"/>
                <a:gd name="connsiteX3" fmla="*/ 685800 w 685988"/>
                <a:gd name="connsiteY3" fmla="*/ 2666742 h 2666742"/>
                <a:gd name="connsiteX4" fmla="*/ 0 w 685988"/>
                <a:gd name="connsiteY4" fmla="*/ 2666742 h 2666742"/>
                <a:gd name="connsiteX5" fmla="*/ 0 w 685988"/>
                <a:gd name="connsiteY5" fmla="*/ 0 h 2666742"/>
                <a:gd name="connsiteX0" fmla="*/ 0 w 685988"/>
                <a:gd name="connsiteY0" fmla="*/ 0 h 2666742"/>
                <a:gd name="connsiteX1" fmla="*/ 685800 w 685988"/>
                <a:gd name="connsiteY1" fmla="*/ 0 h 2666742"/>
                <a:gd name="connsiteX2" fmla="*/ 685988 w 685988"/>
                <a:gd name="connsiteY2" fmla="*/ 993395 h 2666742"/>
                <a:gd name="connsiteX3" fmla="*/ 685800 w 685988"/>
                <a:gd name="connsiteY3" fmla="*/ 2666742 h 2666742"/>
                <a:gd name="connsiteX4" fmla="*/ 0 w 685988"/>
                <a:gd name="connsiteY4" fmla="*/ 2666742 h 2666742"/>
                <a:gd name="connsiteX5" fmla="*/ 1609 w 685988"/>
                <a:gd name="connsiteY5" fmla="*/ 306808 h 2666742"/>
                <a:gd name="connsiteX6" fmla="*/ 0 w 685988"/>
                <a:gd name="connsiteY6" fmla="*/ 0 h 2666742"/>
                <a:gd name="connsiteX0" fmla="*/ 1609 w 685988"/>
                <a:gd name="connsiteY0" fmla="*/ 377365 h 2737299"/>
                <a:gd name="connsiteX1" fmla="*/ 685800 w 685988"/>
                <a:gd name="connsiteY1" fmla="*/ 70557 h 2737299"/>
                <a:gd name="connsiteX2" fmla="*/ 685988 w 685988"/>
                <a:gd name="connsiteY2" fmla="*/ 1063952 h 2737299"/>
                <a:gd name="connsiteX3" fmla="*/ 685800 w 685988"/>
                <a:gd name="connsiteY3" fmla="*/ 2737299 h 2737299"/>
                <a:gd name="connsiteX4" fmla="*/ 0 w 685988"/>
                <a:gd name="connsiteY4" fmla="*/ 2737299 h 2737299"/>
                <a:gd name="connsiteX5" fmla="*/ 1609 w 685988"/>
                <a:gd name="connsiteY5" fmla="*/ 377365 h 2737299"/>
                <a:gd name="connsiteX0" fmla="*/ 1609 w 685988"/>
                <a:gd name="connsiteY0" fmla="*/ 73925 h 2433859"/>
                <a:gd name="connsiteX1" fmla="*/ 685988 w 685988"/>
                <a:gd name="connsiteY1" fmla="*/ 760512 h 2433859"/>
                <a:gd name="connsiteX2" fmla="*/ 685800 w 685988"/>
                <a:gd name="connsiteY2" fmla="*/ 2433859 h 2433859"/>
                <a:gd name="connsiteX3" fmla="*/ 0 w 685988"/>
                <a:gd name="connsiteY3" fmla="*/ 2433859 h 2433859"/>
                <a:gd name="connsiteX4" fmla="*/ 1609 w 685988"/>
                <a:gd name="connsiteY4" fmla="*/ 73925 h 2433859"/>
                <a:gd name="connsiteX0" fmla="*/ 1609 w 685988"/>
                <a:gd name="connsiteY0" fmla="*/ 103594 h 2463528"/>
                <a:gd name="connsiteX1" fmla="*/ 685988 w 685988"/>
                <a:gd name="connsiteY1" fmla="*/ 790181 h 2463528"/>
                <a:gd name="connsiteX2" fmla="*/ 685800 w 685988"/>
                <a:gd name="connsiteY2" fmla="*/ 2463528 h 2463528"/>
                <a:gd name="connsiteX3" fmla="*/ 0 w 685988"/>
                <a:gd name="connsiteY3" fmla="*/ 2463528 h 2463528"/>
                <a:gd name="connsiteX4" fmla="*/ 1609 w 685988"/>
                <a:gd name="connsiteY4" fmla="*/ 103594 h 2463528"/>
                <a:gd name="connsiteX0" fmla="*/ 1609 w 685988"/>
                <a:gd name="connsiteY0" fmla="*/ 0 h 2359934"/>
                <a:gd name="connsiteX1" fmla="*/ 685988 w 685988"/>
                <a:gd name="connsiteY1" fmla="*/ 686587 h 2359934"/>
                <a:gd name="connsiteX2" fmla="*/ 685800 w 685988"/>
                <a:gd name="connsiteY2" fmla="*/ 2359934 h 2359934"/>
                <a:gd name="connsiteX3" fmla="*/ 0 w 685988"/>
                <a:gd name="connsiteY3" fmla="*/ 2359934 h 2359934"/>
                <a:gd name="connsiteX4" fmla="*/ 1609 w 685988"/>
                <a:gd name="connsiteY4" fmla="*/ 0 h 2359934"/>
                <a:gd name="connsiteX0" fmla="*/ 1114 w 685493"/>
                <a:gd name="connsiteY0" fmla="*/ 0 h 2359934"/>
                <a:gd name="connsiteX1" fmla="*/ 685493 w 685493"/>
                <a:gd name="connsiteY1" fmla="*/ 686587 h 2359934"/>
                <a:gd name="connsiteX2" fmla="*/ 685305 w 685493"/>
                <a:gd name="connsiteY2" fmla="*/ 2359934 h 2359934"/>
                <a:gd name="connsiteX3" fmla="*/ 0 w 685493"/>
                <a:gd name="connsiteY3" fmla="*/ 2053799 h 2359934"/>
                <a:gd name="connsiteX4" fmla="*/ 1114 w 685493"/>
                <a:gd name="connsiteY4" fmla="*/ 0 h 2359934"/>
                <a:gd name="connsiteX0" fmla="*/ 1114 w 686912"/>
                <a:gd name="connsiteY0" fmla="*/ 0 h 2053799"/>
                <a:gd name="connsiteX1" fmla="*/ 685493 w 686912"/>
                <a:gd name="connsiteY1" fmla="*/ 686587 h 2053799"/>
                <a:gd name="connsiteX2" fmla="*/ 686911 w 686912"/>
                <a:gd name="connsiteY2" fmla="*/ 1362356 h 2053799"/>
                <a:gd name="connsiteX3" fmla="*/ 0 w 686912"/>
                <a:gd name="connsiteY3" fmla="*/ 2053799 h 2053799"/>
                <a:gd name="connsiteX4" fmla="*/ 1114 w 686912"/>
                <a:gd name="connsiteY4" fmla="*/ 0 h 2053799"/>
                <a:gd name="connsiteX0" fmla="*/ 1114 w 685493"/>
                <a:gd name="connsiteY0" fmla="*/ 0 h 2053799"/>
                <a:gd name="connsiteX1" fmla="*/ 685493 w 685493"/>
                <a:gd name="connsiteY1" fmla="*/ 686587 h 2053799"/>
                <a:gd name="connsiteX2" fmla="*/ 681616 w 685493"/>
                <a:gd name="connsiteY2" fmla="*/ 1372903 h 2053799"/>
                <a:gd name="connsiteX3" fmla="*/ 0 w 685493"/>
                <a:gd name="connsiteY3" fmla="*/ 2053799 h 2053799"/>
                <a:gd name="connsiteX4" fmla="*/ 1114 w 685493"/>
                <a:gd name="connsiteY4" fmla="*/ 0 h 2053799"/>
                <a:gd name="connsiteX0" fmla="*/ 50691 w 735070"/>
                <a:gd name="connsiteY0" fmla="*/ 6 h 2053805"/>
                <a:gd name="connsiteX1" fmla="*/ 735070 w 735070"/>
                <a:gd name="connsiteY1" fmla="*/ 686593 h 2053805"/>
                <a:gd name="connsiteX2" fmla="*/ 731193 w 735070"/>
                <a:gd name="connsiteY2" fmla="*/ 1372909 h 2053805"/>
                <a:gd name="connsiteX3" fmla="*/ 49577 w 735070"/>
                <a:gd name="connsiteY3" fmla="*/ 2053805 h 2053805"/>
                <a:gd name="connsiteX4" fmla="*/ 52467 w 735070"/>
                <a:gd name="connsiteY4" fmla="*/ 676497 h 2053805"/>
                <a:gd name="connsiteX5" fmla="*/ 50691 w 735070"/>
                <a:gd name="connsiteY5" fmla="*/ 6 h 2053805"/>
                <a:gd name="connsiteX0" fmla="*/ 50691 w 731193"/>
                <a:gd name="connsiteY0" fmla="*/ 6 h 2053805"/>
                <a:gd name="connsiteX1" fmla="*/ 731193 w 731193"/>
                <a:gd name="connsiteY1" fmla="*/ 1372909 h 2053805"/>
                <a:gd name="connsiteX2" fmla="*/ 49577 w 731193"/>
                <a:gd name="connsiteY2" fmla="*/ 2053805 h 2053805"/>
                <a:gd name="connsiteX3" fmla="*/ 52467 w 731193"/>
                <a:gd name="connsiteY3" fmla="*/ 676497 h 2053805"/>
                <a:gd name="connsiteX4" fmla="*/ 50691 w 731193"/>
                <a:gd name="connsiteY4" fmla="*/ 6 h 2053805"/>
                <a:gd name="connsiteX0" fmla="*/ 86478 w 765204"/>
                <a:gd name="connsiteY0" fmla="*/ 14553 h 1391861"/>
                <a:gd name="connsiteX1" fmla="*/ 765204 w 765204"/>
                <a:gd name="connsiteY1" fmla="*/ 710965 h 1391861"/>
                <a:gd name="connsiteX2" fmla="*/ 83588 w 765204"/>
                <a:gd name="connsiteY2" fmla="*/ 1391861 h 1391861"/>
                <a:gd name="connsiteX3" fmla="*/ 86478 w 765204"/>
                <a:gd name="connsiteY3" fmla="*/ 14553 h 1391861"/>
                <a:gd name="connsiteX0" fmla="*/ 86478 w 765210"/>
                <a:gd name="connsiteY0" fmla="*/ 0 h 1377308"/>
                <a:gd name="connsiteX1" fmla="*/ 765204 w 765210"/>
                <a:gd name="connsiteY1" fmla="*/ 696412 h 1377308"/>
                <a:gd name="connsiteX2" fmla="*/ 83588 w 765210"/>
                <a:gd name="connsiteY2" fmla="*/ 1377308 h 1377308"/>
                <a:gd name="connsiteX3" fmla="*/ 86478 w 765210"/>
                <a:gd name="connsiteY3" fmla="*/ 0 h 1377308"/>
                <a:gd name="connsiteX0" fmla="*/ 52882 w 731614"/>
                <a:gd name="connsiteY0" fmla="*/ 0 h 1377308"/>
                <a:gd name="connsiteX1" fmla="*/ 731608 w 731614"/>
                <a:gd name="connsiteY1" fmla="*/ 696412 h 1377308"/>
                <a:gd name="connsiteX2" fmla="*/ 49992 w 731614"/>
                <a:gd name="connsiteY2" fmla="*/ 1377308 h 1377308"/>
                <a:gd name="connsiteX3" fmla="*/ 52882 w 731614"/>
                <a:gd name="connsiteY3" fmla="*/ 0 h 1377308"/>
                <a:gd name="connsiteX0" fmla="*/ 2890 w 681622"/>
                <a:gd name="connsiteY0" fmla="*/ 0 h 1377308"/>
                <a:gd name="connsiteX1" fmla="*/ 681616 w 681622"/>
                <a:gd name="connsiteY1" fmla="*/ 696412 h 1377308"/>
                <a:gd name="connsiteX2" fmla="*/ 0 w 681622"/>
                <a:gd name="connsiteY2" fmla="*/ 1377308 h 1377308"/>
                <a:gd name="connsiteX3" fmla="*/ 2890 w 681622"/>
                <a:gd name="connsiteY3" fmla="*/ 0 h 1377308"/>
                <a:gd name="connsiteX0" fmla="*/ 2890 w 681616"/>
                <a:gd name="connsiteY0" fmla="*/ 0 h 1377308"/>
                <a:gd name="connsiteX1" fmla="*/ 681616 w 681616"/>
                <a:gd name="connsiteY1" fmla="*/ 696412 h 1377308"/>
                <a:gd name="connsiteX2" fmla="*/ 0 w 681616"/>
                <a:gd name="connsiteY2" fmla="*/ 1377308 h 1377308"/>
                <a:gd name="connsiteX3" fmla="*/ 2890 w 681616"/>
                <a:gd name="connsiteY3" fmla="*/ 0 h 1377308"/>
                <a:gd name="connsiteX0" fmla="*/ 2882 w 681616"/>
                <a:gd name="connsiteY0" fmla="*/ 0 h 1372030"/>
                <a:gd name="connsiteX1" fmla="*/ 681616 w 681616"/>
                <a:gd name="connsiteY1" fmla="*/ 691134 h 1372030"/>
                <a:gd name="connsiteX2" fmla="*/ 0 w 681616"/>
                <a:gd name="connsiteY2" fmla="*/ 1372030 h 1372030"/>
                <a:gd name="connsiteX3" fmla="*/ 2882 w 681616"/>
                <a:gd name="connsiteY3" fmla="*/ 0 h 1372030"/>
                <a:gd name="connsiteX0" fmla="*/ 2882 w 681616"/>
                <a:gd name="connsiteY0" fmla="*/ 0 h 1372030"/>
                <a:gd name="connsiteX1" fmla="*/ 681616 w 681616"/>
                <a:gd name="connsiteY1" fmla="*/ 691134 h 1372030"/>
                <a:gd name="connsiteX2" fmla="*/ 0 w 681616"/>
                <a:gd name="connsiteY2" fmla="*/ 1372030 h 1372030"/>
                <a:gd name="connsiteX3" fmla="*/ 2882 w 681616"/>
                <a:gd name="connsiteY3" fmla="*/ 0 h 1372030"/>
                <a:gd name="connsiteX0" fmla="*/ 2882 w 681616"/>
                <a:gd name="connsiteY0" fmla="*/ 0 h 1372030"/>
                <a:gd name="connsiteX1" fmla="*/ 681616 w 681616"/>
                <a:gd name="connsiteY1" fmla="*/ 691134 h 1372030"/>
                <a:gd name="connsiteX2" fmla="*/ 0 w 681616"/>
                <a:gd name="connsiteY2" fmla="*/ 1372030 h 1372030"/>
                <a:gd name="connsiteX3" fmla="*/ 2882 w 681616"/>
                <a:gd name="connsiteY3" fmla="*/ 0 h 1372030"/>
                <a:gd name="connsiteX0" fmla="*/ 2882 w 681624"/>
                <a:gd name="connsiteY0" fmla="*/ 0 h 1372030"/>
                <a:gd name="connsiteX1" fmla="*/ 681624 w 681624"/>
                <a:gd name="connsiteY1" fmla="*/ 685856 h 1372030"/>
                <a:gd name="connsiteX2" fmla="*/ 0 w 681624"/>
                <a:gd name="connsiteY2" fmla="*/ 1372030 h 1372030"/>
                <a:gd name="connsiteX3" fmla="*/ 2882 w 681624"/>
                <a:gd name="connsiteY3" fmla="*/ 0 h 1372030"/>
                <a:gd name="connsiteX0" fmla="*/ 2882 w 681624"/>
                <a:gd name="connsiteY0" fmla="*/ 0 h 1372030"/>
                <a:gd name="connsiteX1" fmla="*/ 681624 w 681624"/>
                <a:gd name="connsiteY1" fmla="*/ 685856 h 1372030"/>
                <a:gd name="connsiteX2" fmla="*/ 0 w 681624"/>
                <a:gd name="connsiteY2" fmla="*/ 1372030 h 1372030"/>
                <a:gd name="connsiteX3" fmla="*/ 2882 w 681624"/>
                <a:gd name="connsiteY3" fmla="*/ 0 h 1372030"/>
                <a:gd name="connsiteX0" fmla="*/ 2882 w 681624"/>
                <a:gd name="connsiteY0" fmla="*/ 0 h 1372030"/>
                <a:gd name="connsiteX1" fmla="*/ 681624 w 681624"/>
                <a:gd name="connsiteY1" fmla="*/ 685856 h 1372030"/>
                <a:gd name="connsiteX2" fmla="*/ 0 w 681624"/>
                <a:gd name="connsiteY2" fmla="*/ 1372030 h 1372030"/>
                <a:gd name="connsiteX3" fmla="*/ 2882 w 681624"/>
                <a:gd name="connsiteY3" fmla="*/ 0 h 1372030"/>
                <a:gd name="connsiteX0" fmla="*/ 2882 w 684267"/>
                <a:gd name="connsiteY0" fmla="*/ 0 h 1372030"/>
                <a:gd name="connsiteX1" fmla="*/ 684267 w 684267"/>
                <a:gd name="connsiteY1" fmla="*/ 683221 h 1372030"/>
                <a:gd name="connsiteX2" fmla="*/ 0 w 684267"/>
                <a:gd name="connsiteY2" fmla="*/ 1372030 h 1372030"/>
                <a:gd name="connsiteX3" fmla="*/ 2882 w 684267"/>
                <a:gd name="connsiteY3" fmla="*/ 0 h 1372030"/>
                <a:gd name="connsiteX0" fmla="*/ 2882 w 687972"/>
                <a:gd name="connsiteY0" fmla="*/ 0 h 1372030"/>
                <a:gd name="connsiteX1" fmla="*/ 687972 w 687972"/>
                <a:gd name="connsiteY1" fmla="*/ 683227 h 1372030"/>
                <a:gd name="connsiteX2" fmla="*/ 0 w 687972"/>
                <a:gd name="connsiteY2" fmla="*/ 1372030 h 1372030"/>
                <a:gd name="connsiteX3" fmla="*/ 2882 w 687972"/>
                <a:gd name="connsiteY3" fmla="*/ 0 h 1372030"/>
                <a:gd name="connsiteX0" fmla="*/ 2882 w 687972"/>
                <a:gd name="connsiteY0" fmla="*/ 0 h 1372030"/>
                <a:gd name="connsiteX1" fmla="*/ 687972 w 687972"/>
                <a:gd name="connsiteY1" fmla="*/ 683227 h 1372030"/>
                <a:gd name="connsiteX2" fmla="*/ 0 w 687972"/>
                <a:gd name="connsiteY2" fmla="*/ 1372030 h 1372030"/>
                <a:gd name="connsiteX3" fmla="*/ 2882 w 687972"/>
                <a:gd name="connsiteY3" fmla="*/ 0 h 1372030"/>
                <a:gd name="connsiteX0" fmla="*/ 2882 w 687972"/>
                <a:gd name="connsiteY0" fmla="*/ 0 h 1372030"/>
                <a:gd name="connsiteX1" fmla="*/ 687972 w 687972"/>
                <a:gd name="connsiteY1" fmla="*/ 683227 h 1372030"/>
                <a:gd name="connsiteX2" fmla="*/ 0 w 687972"/>
                <a:gd name="connsiteY2" fmla="*/ 1372030 h 1372030"/>
                <a:gd name="connsiteX3" fmla="*/ 2882 w 687972"/>
                <a:gd name="connsiteY3" fmla="*/ 0 h 1372030"/>
                <a:gd name="connsiteX0" fmla="*/ 2882 w 687972"/>
                <a:gd name="connsiteY0" fmla="*/ 0 h 1372030"/>
                <a:gd name="connsiteX1" fmla="*/ 687972 w 687972"/>
                <a:gd name="connsiteY1" fmla="*/ 683227 h 1372030"/>
                <a:gd name="connsiteX2" fmla="*/ 0 w 687972"/>
                <a:gd name="connsiteY2" fmla="*/ 1372030 h 1372030"/>
                <a:gd name="connsiteX3" fmla="*/ 2882 w 687972"/>
                <a:gd name="connsiteY3" fmla="*/ 0 h 1372030"/>
                <a:gd name="connsiteX0" fmla="*/ 2882 w 687972"/>
                <a:gd name="connsiteY0" fmla="*/ 0 h 1372030"/>
                <a:gd name="connsiteX1" fmla="*/ 687972 w 687972"/>
                <a:gd name="connsiteY1" fmla="*/ 683227 h 1372030"/>
                <a:gd name="connsiteX2" fmla="*/ 0 w 687972"/>
                <a:gd name="connsiteY2" fmla="*/ 1372030 h 1372030"/>
                <a:gd name="connsiteX3" fmla="*/ 2882 w 687972"/>
                <a:gd name="connsiteY3" fmla="*/ 0 h 1372030"/>
                <a:gd name="connsiteX0" fmla="*/ 2882 w 687972"/>
                <a:gd name="connsiteY0" fmla="*/ 0 h 1372030"/>
                <a:gd name="connsiteX1" fmla="*/ 687972 w 687972"/>
                <a:gd name="connsiteY1" fmla="*/ 683227 h 1372030"/>
                <a:gd name="connsiteX2" fmla="*/ 0 w 687972"/>
                <a:gd name="connsiteY2" fmla="*/ 1372030 h 1372030"/>
                <a:gd name="connsiteX3" fmla="*/ 2882 w 687972"/>
                <a:gd name="connsiteY3" fmla="*/ 0 h 1372030"/>
                <a:gd name="connsiteX0" fmla="*/ 2882 w 689821"/>
                <a:gd name="connsiteY0" fmla="*/ 0 h 1372030"/>
                <a:gd name="connsiteX1" fmla="*/ 689821 w 689821"/>
                <a:gd name="connsiteY1" fmla="*/ 685082 h 1372030"/>
                <a:gd name="connsiteX2" fmla="*/ 0 w 689821"/>
                <a:gd name="connsiteY2" fmla="*/ 1372030 h 1372030"/>
                <a:gd name="connsiteX3" fmla="*/ 2882 w 689821"/>
                <a:gd name="connsiteY3" fmla="*/ 0 h 1372030"/>
                <a:gd name="connsiteX0" fmla="*/ 2882 w 689821"/>
                <a:gd name="connsiteY0" fmla="*/ 0 h 1372029"/>
                <a:gd name="connsiteX1" fmla="*/ 689821 w 689821"/>
                <a:gd name="connsiteY1" fmla="*/ 685081 h 1372029"/>
                <a:gd name="connsiteX2" fmla="*/ 0 w 689821"/>
                <a:gd name="connsiteY2" fmla="*/ 1372029 h 1372029"/>
                <a:gd name="connsiteX3" fmla="*/ 2882 w 689821"/>
                <a:gd name="connsiteY3" fmla="*/ 0 h 1372029"/>
                <a:gd name="connsiteX0" fmla="*/ 2882 w 689821"/>
                <a:gd name="connsiteY0" fmla="*/ 0 h 1372029"/>
                <a:gd name="connsiteX1" fmla="*/ 689821 w 689821"/>
                <a:gd name="connsiteY1" fmla="*/ 685081 h 1372029"/>
                <a:gd name="connsiteX2" fmla="*/ 0 w 689821"/>
                <a:gd name="connsiteY2" fmla="*/ 1372029 h 1372029"/>
                <a:gd name="connsiteX3" fmla="*/ 2882 w 689821"/>
                <a:gd name="connsiteY3" fmla="*/ 0 h 1372029"/>
                <a:gd name="connsiteX0" fmla="*/ 2882 w 689821"/>
                <a:gd name="connsiteY0" fmla="*/ 0 h 1372029"/>
                <a:gd name="connsiteX1" fmla="*/ 689821 w 689821"/>
                <a:gd name="connsiteY1" fmla="*/ 685081 h 1372029"/>
                <a:gd name="connsiteX2" fmla="*/ 0 w 689821"/>
                <a:gd name="connsiteY2" fmla="*/ 1372029 h 1372029"/>
                <a:gd name="connsiteX3" fmla="*/ 2882 w 689821"/>
                <a:gd name="connsiteY3" fmla="*/ 0 h 1372029"/>
                <a:gd name="connsiteX0" fmla="*/ 4737 w 691676"/>
                <a:gd name="connsiteY0" fmla="*/ 0 h 1373879"/>
                <a:gd name="connsiteX1" fmla="*/ 691676 w 691676"/>
                <a:gd name="connsiteY1" fmla="*/ 685081 h 1373879"/>
                <a:gd name="connsiteX2" fmla="*/ 0 w 691676"/>
                <a:gd name="connsiteY2" fmla="*/ 1373879 h 1373879"/>
                <a:gd name="connsiteX3" fmla="*/ 4737 w 691676"/>
                <a:gd name="connsiteY3" fmla="*/ 0 h 1373879"/>
                <a:gd name="connsiteX0" fmla="*/ 2913 w 691676"/>
                <a:gd name="connsiteY0" fmla="*/ 0 h 1372061"/>
                <a:gd name="connsiteX1" fmla="*/ 691676 w 691676"/>
                <a:gd name="connsiteY1" fmla="*/ 683263 h 1372061"/>
                <a:gd name="connsiteX2" fmla="*/ 0 w 691676"/>
                <a:gd name="connsiteY2" fmla="*/ 1372061 h 1372061"/>
                <a:gd name="connsiteX3" fmla="*/ 2913 w 691676"/>
                <a:gd name="connsiteY3" fmla="*/ 0 h 1372061"/>
                <a:gd name="connsiteX0" fmla="*/ 2919 w 691676"/>
                <a:gd name="connsiteY0" fmla="*/ 0 h 1375704"/>
                <a:gd name="connsiteX1" fmla="*/ 691676 w 691676"/>
                <a:gd name="connsiteY1" fmla="*/ 686906 h 1375704"/>
                <a:gd name="connsiteX2" fmla="*/ 0 w 691676"/>
                <a:gd name="connsiteY2" fmla="*/ 1375704 h 1375704"/>
                <a:gd name="connsiteX3" fmla="*/ 2919 w 691676"/>
                <a:gd name="connsiteY3" fmla="*/ 0 h 1375704"/>
                <a:gd name="connsiteX0" fmla="*/ 2919 w 691676"/>
                <a:gd name="connsiteY0" fmla="*/ 0 h 1375704"/>
                <a:gd name="connsiteX1" fmla="*/ 691676 w 691676"/>
                <a:gd name="connsiteY1" fmla="*/ 686906 h 1375704"/>
                <a:gd name="connsiteX2" fmla="*/ 0 w 691676"/>
                <a:gd name="connsiteY2" fmla="*/ 1375704 h 1375704"/>
                <a:gd name="connsiteX3" fmla="*/ 2919 w 691676"/>
                <a:gd name="connsiteY3" fmla="*/ 0 h 1375704"/>
                <a:gd name="connsiteX0" fmla="*/ 2919 w 691676"/>
                <a:gd name="connsiteY0" fmla="*/ 0 h 1375704"/>
                <a:gd name="connsiteX1" fmla="*/ 691676 w 691676"/>
                <a:gd name="connsiteY1" fmla="*/ 686906 h 1375704"/>
                <a:gd name="connsiteX2" fmla="*/ 0 w 691676"/>
                <a:gd name="connsiteY2" fmla="*/ 1375704 h 1375704"/>
                <a:gd name="connsiteX3" fmla="*/ 2919 w 691676"/>
                <a:gd name="connsiteY3" fmla="*/ 0 h 1375704"/>
                <a:gd name="connsiteX0" fmla="*/ 2919 w 691676"/>
                <a:gd name="connsiteY0" fmla="*/ 0 h 1375704"/>
                <a:gd name="connsiteX1" fmla="*/ 691676 w 691676"/>
                <a:gd name="connsiteY1" fmla="*/ 686906 h 1375704"/>
                <a:gd name="connsiteX2" fmla="*/ 0 w 691676"/>
                <a:gd name="connsiteY2" fmla="*/ 1375704 h 1375704"/>
                <a:gd name="connsiteX3" fmla="*/ 2919 w 691676"/>
                <a:gd name="connsiteY3" fmla="*/ 0 h 1375704"/>
                <a:gd name="connsiteX0" fmla="*/ 2919 w 691676"/>
                <a:gd name="connsiteY0" fmla="*/ 0 h 1375704"/>
                <a:gd name="connsiteX1" fmla="*/ 691676 w 691676"/>
                <a:gd name="connsiteY1" fmla="*/ 686906 h 1375704"/>
                <a:gd name="connsiteX2" fmla="*/ 0 w 691676"/>
                <a:gd name="connsiteY2" fmla="*/ 1375704 h 1375704"/>
                <a:gd name="connsiteX3" fmla="*/ 2919 w 691676"/>
                <a:gd name="connsiteY3" fmla="*/ 0 h 1375704"/>
                <a:gd name="connsiteX0" fmla="*/ 1410 w 691986"/>
                <a:gd name="connsiteY0" fmla="*/ 0 h 1377528"/>
                <a:gd name="connsiteX1" fmla="*/ 691986 w 691986"/>
                <a:gd name="connsiteY1" fmla="*/ 688730 h 1377528"/>
                <a:gd name="connsiteX2" fmla="*/ 310 w 691986"/>
                <a:gd name="connsiteY2" fmla="*/ 1377528 h 1377528"/>
                <a:gd name="connsiteX3" fmla="*/ 1410 w 691986"/>
                <a:gd name="connsiteY3" fmla="*/ 0 h 1377528"/>
                <a:gd name="connsiteX0" fmla="*/ 1410 w 691986"/>
                <a:gd name="connsiteY0" fmla="*/ 0 h 1377528"/>
                <a:gd name="connsiteX1" fmla="*/ 691986 w 691986"/>
                <a:gd name="connsiteY1" fmla="*/ 688730 h 1377528"/>
                <a:gd name="connsiteX2" fmla="*/ 310 w 691986"/>
                <a:gd name="connsiteY2" fmla="*/ 1377528 h 1377528"/>
                <a:gd name="connsiteX3" fmla="*/ 1410 w 691986"/>
                <a:gd name="connsiteY3" fmla="*/ 0 h 1377528"/>
                <a:gd name="connsiteX0" fmla="*/ 1100 w 691676"/>
                <a:gd name="connsiteY0" fmla="*/ 0 h 1377528"/>
                <a:gd name="connsiteX1" fmla="*/ 691676 w 691676"/>
                <a:gd name="connsiteY1" fmla="*/ 688730 h 1377528"/>
                <a:gd name="connsiteX2" fmla="*/ 0 w 691676"/>
                <a:gd name="connsiteY2" fmla="*/ 1377528 h 1377528"/>
                <a:gd name="connsiteX3" fmla="*/ 1100 w 691676"/>
                <a:gd name="connsiteY3" fmla="*/ 0 h 1377528"/>
                <a:gd name="connsiteX0" fmla="*/ 1100 w 691676"/>
                <a:gd name="connsiteY0" fmla="*/ 0 h 1377528"/>
                <a:gd name="connsiteX1" fmla="*/ 691676 w 691676"/>
                <a:gd name="connsiteY1" fmla="*/ 688730 h 1377528"/>
                <a:gd name="connsiteX2" fmla="*/ 0 w 691676"/>
                <a:gd name="connsiteY2" fmla="*/ 1377528 h 1377528"/>
                <a:gd name="connsiteX3" fmla="*/ 1100 w 691676"/>
                <a:gd name="connsiteY3" fmla="*/ 0 h 1377528"/>
                <a:gd name="connsiteX0" fmla="*/ 1100 w 691676"/>
                <a:gd name="connsiteY0" fmla="*/ 0 h 1377528"/>
                <a:gd name="connsiteX1" fmla="*/ 691676 w 691676"/>
                <a:gd name="connsiteY1" fmla="*/ 688730 h 1377528"/>
                <a:gd name="connsiteX2" fmla="*/ 0 w 691676"/>
                <a:gd name="connsiteY2" fmla="*/ 1377528 h 1377528"/>
                <a:gd name="connsiteX3" fmla="*/ 1100 w 691676"/>
                <a:gd name="connsiteY3" fmla="*/ 0 h 1377528"/>
                <a:gd name="connsiteX0" fmla="*/ 1100 w 691676"/>
                <a:gd name="connsiteY0" fmla="*/ 0 h 1377528"/>
                <a:gd name="connsiteX1" fmla="*/ 691676 w 691676"/>
                <a:gd name="connsiteY1" fmla="*/ 688730 h 1377528"/>
                <a:gd name="connsiteX2" fmla="*/ 0 w 691676"/>
                <a:gd name="connsiteY2" fmla="*/ 1377528 h 1377528"/>
                <a:gd name="connsiteX3" fmla="*/ 1100 w 691676"/>
                <a:gd name="connsiteY3" fmla="*/ 0 h 1377528"/>
                <a:gd name="connsiteX0" fmla="*/ 1100 w 691676"/>
                <a:gd name="connsiteY0" fmla="*/ 0 h 1377528"/>
                <a:gd name="connsiteX1" fmla="*/ 691676 w 691676"/>
                <a:gd name="connsiteY1" fmla="*/ 688730 h 1377528"/>
                <a:gd name="connsiteX2" fmla="*/ 0 w 691676"/>
                <a:gd name="connsiteY2" fmla="*/ 1377528 h 1377528"/>
                <a:gd name="connsiteX3" fmla="*/ 1100 w 691676"/>
                <a:gd name="connsiteY3" fmla="*/ 0 h 1377528"/>
                <a:gd name="connsiteX0" fmla="*/ 1100 w 691676"/>
                <a:gd name="connsiteY0" fmla="*/ 0 h 1377528"/>
                <a:gd name="connsiteX1" fmla="*/ 691676 w 691676"/>
                <a:gd name="connsiteY1" fmla="*/ 688730 h 1377528"/>
                <a:gd name="connsiteX2" fmla="*/ 0 w 691676"/>
                <a:gd name="connsiteY2" fmla="*/ 1377528 h 1377528"/>
                <a:gd name="connsiteX3" fmla="*/ 1100 w 691676"/>
                <a:gd name="connsiteY3" fmla="*/ 0 h 137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676" h="1377528">
                  <a:moveTo>
                    <a:pt x="1100" y="0"/>
                  </a:moveTo>
                  <a:cubicBezTo>
                    <a:pt x="667433" y="664648"/>
                    <a:pt x="45093" y="45343"/>
                    <a:pt x="691676" y="688730"/>
                  </a:cubicBezTo>
                  <a:lnTo>
                    <a:pt x="0" y="1377528"/>
                  </a:lnTo>
                  <a:cubicBezTo>
                    <a:pt x="3080" y="42277"/>
                    <a:pt x="-220" y="1326391"/>
                    <a:pt x="1100" y="0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22" name="Rectangle 19"/>
            <p:cNvSpPr/>
            <p:nvPr/>
          </p:nvSpPr>
          <p:spPr>
            <a:xfrm rot="18905538" flipH="1">
              <a:off x="1652048" y="5509507"/>
              <a:ext cx="689533" cy="1869940"/>
            </a:xfrm>
            <a:custGeom>
              <a:avLst/>
              <a:gdLst>
                <a:gd name="connsiteX0" fmla="*/ 0 w 685800"/>
                <a:gd name="connsiteY0" fmla="*/ 0 h 2220944"/>
                <a:gd name="connsiteX1" fmla="*/ 685800 w 685800"/>
                <a:gd name="connsiteY1" fmla="*/ 0 h 2220944"/>
                <a:gd name="connsiteX2" fmla="*/ 685800 w 685800"/>
                <a:gd name="connsiteY2" fmla="*/ 2220944 h 2220944"/>
                <a:gd name="connsiteX3" fmla="*/ 0 w 685800"/>
                <a:gd name="connsiteY3" fmla="*/ 2220944 h 2220944"/>
                <a:gd name="connsiteX4" fmla="*/ 0 w 685800"/>
                <a:gd name="connsiteY4" fmla="*/ 0 h 2220944"/>
                <a:gd name="connsiteX0" fmla="*/ 2074 w 687874"/>
                <a:gd name="connsiteY0" fmla="*/ 0 h 2220944"/>
                <a:gd name="connsiteX1" fmla="*/ 687874 w 687874"/>
                <a:gd name="connsiteY1" fmla="*/ 0 h 2220944"/>
                <a:gd name="connsiteX2" fmla="*/ 687874 w 687874"/>
                <a:gd name="connsiteY2" fmla="*/ 2220944 h 2220944"/>
                <a:gd name="connsiteX3" fmla="*/ 0 w 687874"/>
                <a:gd name="connsiteY3" fmla="*/ 1869940 h 2220944"/>
                <a:gd name="connsiteX4" fmla="*/ 2074 w 687874"/>
                <a:gd name="connsiteY4" fmla="*/ 0 h 2220944"/>
                <a:gd name="connsiteX0" fmla="*/ 2074 w 689533"/>
                <a:gd name="connsiteY0" fmla="*/ 0 h 1869940"/>
                <a:gd name="connsiteX1" fmla="*/ 687874 w 689533"/>
                <a:gd name="connsiteY1" fmla="*/ 0 h 1869940"/>
                <a:gd name="connsiteX2" fmla="*/ 689533 w 689533"/>
                <a:gd name="connsiteY2" fmla="*/ 1191698 h 1869940"/>
                <a:gd name="connsiteX3" fmla="*/ 0 w 689533"/>
                <a:gd name="connsiteY3" fmla="*/ 1869940 h 1869940"/>
                <a:gd name="connsiteX4" fmla="*/ 2074 w 689533"/>
                <a:gd name="connsiteY4" fmla="*/ 0 h 186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533" h="1869940">
                  <a:moveTo>
                    <a:pt x="2074" y="0"/>
                  </a:moveTo>
                  <a:lnTo>
                    <a:pt x="687874" y="0"/>
                  </a:lnTo>
                  <a:lnTo>
                    <a:pt x="689533" y="1191698"/>
                  </a:lnTo>
                  <a:lnTo>
                    <a:pt x="0" y="1869940"/>
                  </a:lnTo>
                  <a:cubicBezTo>
                    <a:pt x="691" y="1246627"/>
                    <a:pt x="1383" y="623313"/>
                    <a:pt x="2074" y="0"/>
                  </a:cubicBezTo>
                  <a:close/>
                </a:path>
              </a:pathLst>
            </a:custGeom>
            <a:solidFill>
              <a:schemeClr val="accent2">
                <a:alpha val="1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23" name="Rectangle 20"/>
            <p:cNvSpPr/>
            <p:nvPr/>
          </p:nvSpPr>
          <p:spPr>
            <a:xfrm rot="18905538" flipH="1">
              <a:off x="1929773" y="6175126"/>
              <a:ext cx="689751" cy="1092024"/>
            </a:xfrm>
            <a:custGeom>
              <a:avLst/>
              <a:gdLst>
                <a:gd name="connsiteX0" fmla="*/ 0 w 685800"/>
                <a:gd name="connsiteY0" fmla="*/ 0 h 1384968"/>
                <a:gd name="connsiteX1" fmla="*/ 685800 w 685800"/>
                <a:gd name="connsiteY1" fmla="*/ 0 h 1384968"/>
                <a:gd name="connsiteX2" fmla="*/ 685800 w 685800"/>
                <a:gd name="connsiteY2" fmla="*/ 1384968 h 1384968"/>
                <a:gd name="connsiteX3" fmla="*/ 0 w 685800"/>
                <a:gd name="connsiteY3" fmla="*/ 1384968 h 1384968"/>
                <a:gd name="connsiteX4" fmla="*/ 0 w 685800"/>
                <a:gd name="connsiteY4" fmla="*/ 0 h 1384968"/>
                <a:gd name="connsiteX0" fmla="*/ 2157 w 687957"/>
                <a:gd name="connsiteY0" fmla="*/ 0 h 1384968"/>
                <a:gd name="connsiteX1" fmla="*/ 687957 w 687957"/>
                <a:gd name="connsiteY1" fmla="*/ 0 h 1384968"/>
                <a:gd name="connsiteX2" fmla="*/ 687957 w 687957"/>
                <a:gd name="connsiteY2" fmla="*/ 1384968 h 1384968"/>
                <a:gd name="connsiteX3" fmla="*/ 0 w 687957"/>
                <a:gd name="connsiteY3" fmla="*/ 1086746 h 1384968"/>
                <a:gd name="connsiteX4" fmla="*/ 2157 w 687957"/>
                <a:gd name="connsiteY4" fmla="*/ 0 h 1384968"/>
                <a:gd name="connsiteX0" fmla="*/ 2157 w 687957"/>
                <a:gd name="connsiteY0" fmla="*/ 0 h 1086746"/>
                <a:gd name="connsiteX1" fmla="*/ 687957 w 687957"/>
                <a:gd name="connsiteY1" fmla="*/ 0 h 1086746"/>
                <a:gd name="connsiteX2" fmla="*/ 686896 w 687957"/>
                <a:gd name="connsiteY2" fmla="*/ 405860 h 1086746"/>
                <a:gd name="connsiteX3" fmla="*/ 0 w 687957"/>
                <a:gd name="connsiteY3" fmla="*/ 1086746 h 1086746"/>
                <a:gd name="connsiteX4" fmla="*/ 2157 w 687957"/>
                <a:gd name="connsiteY4" fmla="*/ 0 h 1086746"/>
                <a:gd name="connsiteX0" fmla="*/ 2165 w 687965"/>
                <a:gd name="connsiteY0" fmla="*/ 0 h 1092024"/>
                <a:gd name="connsiteX1" fmla="*/ 687965 w 687965"/>
                <a:gd name="connsiteY1" fmla="*/ 0 h 1092024"/>
                <a:gd name="connsiteX2" fmla="*/ 686904 w 687965"/>
                <a:gd name="connsiteY2" fmla="*/ 405860 h 1092024"/>
                <a:gd name="connsiteX3" fmla="*/ 0 w 687965"/>
                <a:gd name="connsiteY3" fmla="*/ 1092024 h 1092024"/>
                <a:gd name="connsiteX4" fmla="*/ 2165 w 687965"/>
                <a:gd name="connsiteY4" fmla="*/ 0 h 1092024"/>
                <a:gd name="connsiteX0" fmla="*/ 2165 w 687965"/>
                <a:gd name="connsiteY0" fmla="*/ 0 h 1092024"/>
                <a:gd name="connsiteX1" fmla="*/ 687965 w 687965"/>
                <a:gd name="connsiteY1" fmla="*/ 0 h 1092024"/>
                <a:gd name="connsiteX2" fmla="*/ 686904 w 687965"/>
                <a:gd name="connsiteY2" fmla="*/ 405860 h 1092024"/>
                <a:gd name="connsiteX3" fmla="*/ 0 w 687965"/>
                <a:gd name="connsiteY3" fmla="*/ 1092024 h 1092024"/>
                <a:gd name="connsiteX4" fmla="*/ 2165 w 687965"/>
                <a:gd name="connsiteY4" fmla="*/ 0 h 1092024"/>
                <a:gd name="connsiteX0" fmla="*/ 2165 w 688286"/>
                <a:gd name="connsiteY0" fmla="*/ 0 h 1092024"/>
                <a:gd name="connsiteX1" fmla="*/ 687965 w 688286"/>
                <a:gd name="connsiteY1" fmla="*/ 0 h 1092024"/>
                <a:gd name="connsiteX2" fmla="*/ 686904 w 688286"/>
                <a:gd name="connsiteY2" fmla="*/ 405860 h 1092024"/>
                <a:gd name="connsiteX3" fmla="*/ 0 w 688286"/>
                <a:gd name="connsiteY3" fmla="*/ 1092024 h 1092024"/>
                <a:gd name="connsiteX4" fmla="*/ 2165 w 688286"/>
                <a:gd name="connsiteY4" fmla="*/ 0 h 1092024"/>
                <a:gd name="connsiteX0" fmla="*/ 2165 w 688175"/>
                <a:gd name="connsiteY0" fmla="*/ 0 h 1092024"/>
                <a:gd name="connsiteX1" fmla="*/ 687965 w 688175"/>
                <a:gd name="connsiteY1" fmla="*/ 0 h 1092024"/>
                <a:gd name="connsiteX2" fmla="*/ 686904 w 688175"/>
                <a:gd name="connsiteY2" fmla="*/ 405860 h 1092024"/>
                <a:gd name="connsiteX3" fmla="*/ 0 w 688175"/>
                <a:gd name="connsiteY3" fmla="*/ 1092024 h 1092024"/>
                <a:gd name="connsiteX4" fmla="*/ 2165 w 688175"/>
                <a:gd name="connsiteY4" fmla="*/ 0 h 1092024"/>
                <a:gd name="connsiteX0" fmla="*/ 2165 w 687965"/>
                <a:gd name="connsiteY0" fmla="*/ 0 h 1092024"/>
                <a:gd name="connsiteX1" fmla="*/ 687965 w 687965"/>
                <a:gd name="connsiteY1" fmla="*/ 0 h 1092024"/>
                <a:gd name="connsiteX2" fmla="*/ 686904 w 687965"/>
                <a:gd name="connsiteY2" fmla="*/ 405860 h 1092024"/>
                <a:gd name="connsiteX3" fmla="*/ 0 w 687965"/>
                <a:gd name="connsiteY3" fmla="*/ 1092024 h 1092024"/>
                <a:gd name="connsiteX4" fmla="*/ 2165 w 687965"/>
                <a:gd name="connsiteY4" fmla="*/ 0 h 1092024"/>
                <a:gd name="connsiteX0" fmla="*/ 2165 w 687965"/>
                <a:gd name="connsiteY0" fmla="*/ 0 h 1092024"/>
                <a:gd name="connsiteX1" fmla="*/ 687965 w 687965"/>
                <a:gd name="connsiteY1" fmla="*/ 0 h 1092024"/>
                <a:gd name="connsiteX2" fmla="*/ 686904 w 687965"/>
                <a:gd name="connsiteY2" fmla="*/ 405860 h 1092024"/>
                <a:gd name="connsiteX3" fmla="*/ 0 w 687965"/>
                <a:gd name="connsiteY3" fmla="*/ 1092024 h 1092024"/>
                <a:gd name="connsiteX4" fmla="*/ 2165 w 687965"/>
                <a:gd name="connsiteY4" fmla="*/ 0 h 1092024"/>
                <a:gd name="connsiteX0" fmla="*/ 2165 w 688635"/>
                <a:gd name="connsiteY0" fmla="*/ 0 h 1092024"/>
                <a:gd name="connsiteX1" fmla="*/ 687965 w 688635"/>
                <a:gd name="connsiteY1" fmla="*/ 0 h 1092024"/>
                <a:gd name="connsiteX2" fmla="*/ 688635 w 688635"/>
                <a:gd name="connsiteY2" fmla="*/ 404136 h 1092024"/>
                <a:gd name="connsiteX3" fmla="*/ 0 w 688635"/>
                <a:gd name="connsiteY3" fmla="*/ 1092024 h 1092024"/>
                <a:gd name="connsiteX4" fmla="*/ 2165 w 688635"/>
                <a:gd name="connsiteY4" fmla="*/ 0 h 1092024"/>
                <a:gd name="connsiteX0" fmla="*/ 2165 w 688635"/>
                <a:gd name="connsiteY0" fmla="*/ 0 h 1092024"/>
                <a:gd name="connsiteX1" fmla="*/ 687965 w 688635"/>
                <a:gd name="connsiteY1" fmla="*/ 0 h 1092024"/>
                <a:gd name="connsiteX2" fmla="*/ 688635 w 688635"/>
                <a:gd name="connsiteY2" fmla="*/ 404136 h 1092024"/>
                <a:gd name="connsiteX3" fmla="*/ 0 w 688635"/>
                <a:gd name="connsiteY3" fmla="*/ 1092024 h 1092024"/>
                <a:gd name="connsiteX4" fmla="*/ 2165 w 688635"/>
                <a:gd name="connsiteY4" fmla="*/ 0 h 1092024"/>
                <a:gd name="connsiteX0" fmla="*/ 2165 w 688635"/>
                <a:gd name="connsiteY0" fmla="*/ 0 h 1092024"/>
                <a:gd name="connsiteX1" fmla="*/ 687965 w 688635"/>
                <a:gd name="connsiteY1" fmla="*/ 0 h 1092024"/>
                <a:gd name="connsiteX2" fmla="*/ 688635 w 688635"/>
                <a:gd name="connsiteY2" fmla="*/ 404136 h 1092024"/>
                <a:gd name="connsiteX3" fmla="*/ 0 w 688635"/>
                <a:gd name="connsiteY3" fmla="*/ 1092024 h 1092024"/>
                <a:gd name="connsiteX4" fmla="*/ 2165 w 688635"/>
                <a:gd name="connsiteY4" fmla="*/ 0 h 1092024"/>
                <a:gd name="connsiteX0" fmla="*/ 2165 w 689751"/>
                <a:gd name="connsiteY0" fmla="*/ 0 h 1092024"/>
                <a:gd name="connsiteX1" fmla="*/ 687965 w 689751"/>
                <a:gd name="connsiteY1" fmla="*/ 0 h 1092024"/>
                <a:gd name="connsiteX2" fmla="*/ 688635 w 689751"/>
                <a:gd name="connsiteY2" fmla="*/ 404136 h 1092024"/>
                <a:gd name="connsiteX3" fmla="*/ 0 w 689751"/>
                <a:gd name="connsiteY3" fmla="*/ 1092024 h 1092024"/>
                <a:gd name="connsiteX4" fmla="*/ 2165 w 689751"/>
                <a:gd name="connsiteY4" fmla="*/ 0 h 1092024"/>
                <a:gd name="connsiteX0" fmla="*/ 2165 w 689751"/>
                <a:gd name="connsiteY0" fmla="*/ 0 h 1092024"/>
                <a:gd name="connsiteX1" fmla="*/ 687965 w 689751"/>
                <a:gd name="connsiteY1" fmla="*/ 0 h 1092024"/>
                <a:gd name="connsiteX2" fmla="*/ 688635 w 689751"/>
                <a:gd name="connsiteY2" fmla="*/ 404136 h 1092024"/>
                <a:gd name="connsiteX3" fmla="*/ 0 w 689751"/>
                <a:gd name="connsiteY3" fmla="*/ 1092024 h 1092024"/>
                <a:gd name="connsiteX4" fmla="*/ 2165 w 689751"/>
                <a:gd name="connsiteY4" fmla="*/ 0 h 1092024"/>
                <a:gd name="connsiteX0" fmla="*/ 2165 w 689751"/>
                <a:gd name="connsiteY0" fmla="*/ 0 h 1092024"/>
                <a:gd name="connsiteX1" fmla="*/ 687965 w 689751"/>
                <a:gd name="connsiteY1" fmla="*/ 0 h 1092024"/>
                <a:gd name="connsiteX2" fmla="*/ 688635 w 689751"/>
                <a:gd name="connsiteY2" fmla="*/ 404136 h 1092024"/>
                <a:gd name="connsiteX3" fmla="*/ 0 w 689751"/>
                <a:gd name="connsiteY3" fmla="*/ 1092024 h 1092024"/>
                <a:gd name="connsiteX4" fmla="*/ 2165 w 689751"/>
                <a:gd name="connsiteY4" fmla="*/ 0 h 109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51" h="1092024">
                  <a:moveTo>
                    <a:pt x="2165" y="0"/>
                  </a:moveTo>
                  <a:lnTo>
                    <a:pt x="687965" y="0"/>
                  </a:lnTo>
                  <a:cubicBezTo>
                    <a:pt x="691926" y="676415"/>
                    <a:pt x="687965" y="-168546"/>
                    <a:pt x="688635" y="404136"/>
                  </a:cubicBezTo>
                  <a:cubicBezTo>
                    <a:pt x="57369" y="1026956"/>
                    <a:pt x="515263" y="574475"/>
                    <a:pt x="0" y="1092024"/>
                  </a:cubicBezTo>
                  <a:cubicBezTo>
                    <a:pt x="722" y="728016"/>
                    <a:pt x="1443" y="364008"/>
                    <a:pt x="2165" y="0"/>
                  </a:cubicBezTo>
                  <a:close/>
                </a:path>
              </a:pathLst>
            </a:custGeom>
            <a:solidFill>
              <a:schemeClr val="accent2">
                <a:alpha val="3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7271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Dar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5707" y="-1004517"/>
            <a:ext cx="11239521" cy="8820473"/>
            <a:chOff x="95707" y="-1004517"/>
            <a:chExt cx="11239521" cy="8820473"/>
          </a:xfrm>
        </p:grpSpPr>
        <p:grpSp>
          <p:nvGrpSpPr>
            <p:cNvPr id="19" name="Group 18"/>
            <p:cNvGrpSpPr/>
            <p:nvPr/>
          </p:nvGrpSpPr>
          <p:grpSpPr>
            <a:xfrm>
              <a:off x="95707" y="3500761"/>
              <a:ext cx="3741729" cy="4315195"/>
              <a:chOff x="95707" y="3500761"/>
              <a:chExt cx="3741729" cy="4315195"/>
            </a:xfrm>
          </p:grpSpPr>
          <p:sp>
            <p:nvSpPr>
              <p:cNvPr id="22" name="Rectangle 11"/>
              <p:cNvSpPr/>
              <p:nvPr/>
            </p:nvSpPr>
            <p:spPr>
              <a:xfrm rot="18900000">
                <a:off x="2196669" y="3877916"/>
                <a:ext cx="914400" cy="3872225"/>
              </a:xfrm>
              <a:custGeom>
                <a:avLst/>
                <a:gdLst>
                  <a:gd name="connsiteX0" fmla="*/ 0 w 914400"/>
                  <a:gd name="connsiteY0" fmla="*/ 0 h 4050034"/>
                  <a:gd name="connsiteX1" fmla="*/ 914400 w 914400"/>
                  <a:gd name="connsiteY1" fmla="*/ 0 h 4050034"/>
                  <a:gd name="connsiteX2" fmla="*/ 914400 w 914400"/>
                  <a:gd name="connsiteY2" fmla="*/ 4050034 h 4050034"/>
                  <a:gd name="connsiteX3" fmla="*/ 0 w 914400"/>
                  <a:gd name="connsiteY3" fmla="*/ 4050034 h 4050034"/>
                  <a:gd name="connsiteX4" fmla="*/ 0 w 914400"/>
                  <a:gd name="connsiteY4" fmla="*/ 0 h 4050034"/>
                  <a:gd name="connsiteX0" fmla="*/ 0 w 914400"/>
                  <a:gd name="connsiteY0" fmla="*/ 0 h 4050034"/>
                  <a:gd name="connsiteX1" fmla="*/ 914400 w 914400"/>
                  <a:gd name="connsiteY1" fmla="*/ 0 h 4050034"/>
                  <a:gd name="connsiteX2" fmla="*/ 914400 w 914400"/>
                  <a:gd name="connsiteY2" fmla="*/ 3872225 h 4050034"/>
                  <a:gd name="connsiteX3" fmla="*/ 0 w 914400"/>
                  <a:gd name="connsiteY3" fmla="*/ 4050034 h 4050034"/>
                  <a:gd name="connsiteX4" fmla="*/ 0 w 914400"/>
                  <a:gd name="connsiteY4" fmla="*/ 0 h 4050034"/>
                  <a:gd name="connsiteX0" fmla="*/ 0 w 914400"/>
                  <a:gd name="connsiteY0" fmla="*/ 0 h 3872225"/>
                  <a:gd name="connsiteX1" fmla="*/ 914400 w 914400"/>
                  <a:gd name="connsiteY1" fmla="*/ 0 h 3872225"/>
                  <a:gd name="connsiteX2" fmla="*/ 914400 w 914400"/>
                  <a:gd name="connsiteY2" fmla="*/ 3872225 h 3872225"/>
                  <a:gd name="connsiteX3" fmla="*/ 0 w 914400"/>
                  <a:gd name="connsiteY3" fmla="*/ 2954891 h 3872225"/>
                  <a:gd name="connsiteX4" fmla="*/ 0 w 914400"/>
                  <a:gd name="connsiteY4" fmla="*/ 0 h 3872225"/>
                  <a:gd name="connsiteX0" fmla="*/ 0 w 914400"/>
                  <a:gd name="connsiteY0" fmla="*/ 0 h 3872225"/>
                  <a:gd name="connsiteX1" fmla="*/ 914400 w 914400"/>
                  <a:gd name="connsiteY1" fmla="*/ 0 h 3872225"/>
                  <a:gd name="connsiteX2" fmla="*/ 914400 w 914400"/>
                  <a:gd name="connsiteY2" fmla="*/ 3872225 h 3872225"/>
                  <a:gd name="connsiteX3" fmla="*/ 0 w 914400"/>
                  <a:gd name="connsiteY3" fmla="*/ 2954891 h 3872225"/>
                  <a:gd name="connsiteX4" fmla="*/ 0 w 914400"/>
                  <a:gd name="connsiteY4" fmla="*/ 0 h 387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3872225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3872225"/>
                    </a:lnTo>
                    <a:lnTo>
                      <a:pt x="0" y="29548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7" name="Rectangle 12"/>
              <p:cNvSpPr/>
              <p:nvPr/>
            </p:nvSpPr>
            <p:spPr>
              <a:xfrm rot="18900000">
                <a:off x="745144" y="3500761"/>
                <a:ext cx="916733" cy="4315195"/>
              </a:xfrm>
              <a:custGeom>
                <a:avLst/>
                <a:gdLst>
                  <a:gd name="connsiteX0" fmla="*/ 0 w 914400"/>
                  <a:gd name="connsiteY0" fmla="*/ 0 h 4361035"/>
                  <a:gd name="connsiteX1" fmla="*/ 914400 w 914400"/>
                  <a:gd name="connsiteY1" fmla="*/ 0 h 4361035"/>
                  <a:gd name="connsiteX2" fmla="*/ 914400 w 914400"/>
                  <a:gd name="connsiteY2" fmla="*/ 4361035 h 4361035"/>
                  <a:gd name="connsiteX3" fmla="*/ 0 w 914400"/>
                  <a:gd name="connsiteY3" fmla="*/ 4361035 h 4361035"/>
                  <a:gd name="connsiteX4" fmla="*/ 0 w 914400"/>
                  <a:gd name="connsiteY4" fmla="*/ 0 h 4361035"/>
                  <a:gd name="connsiteX0" fmla="*/ 0 w 914400"/>
                  <a:gd name="connsiteY0" fmla="*/ 12868 h 4373903"/>
                  <a:gd name="connsiteX1" fmla="*/ 914399 w 914400"/>
                  <a:gd name="connsiteY1" fmla="*/ 0 h 4373903"/>
                  <a:gd name="connsiteX2" fmla="*/ 914400 w 914400"/>
                  <a:gd name="connsiteY2" fmla="*/ 4373903 h 4373903"/>
                  <a:gd name="connsiteX3" fmla="*/ 0 w 914400"/>
                  <a:gd name="connsiteY3" fmla="*/ 4373903 h 4373903"/>
                  <a:gd name="connsiteX4" fmla="*/ 0 w 914400"/>
                  <a:gd name="connsiteY4" fmla="*/ 12868 h 4373903"/>
                  <a:gd name="connsiteX0" fmla="*/ 0 w 914400"/>
                  <a:gd name="connsiteY0" fmla="*/ 907139 h 4373903"/>
                  <a:gd name="connsiteX1" fmla="*/ 914399 w 914400"/>
                  <a:gd name="connsiteY1" fmla="*/ 0 h 4373903"/>
                  <a:gd name="connsiteX2" fmla="*/ 914400 w 914400"/>
                  <a:gd name="connsiteY2" fmla="*/ 4373903 h 4373903"/>
                  <a:gd name="connsiteX3" fmla="*/ 0 w 914400"/>
                  <a:gd name="connsiteY3" fmla="*/ 4373903 h 4373903"/>
                  <a:gd name="connsiteX4" fmla="*/ 0 w 914400"/>
                  <a:gd name="connsiteY4" fmla="*/ 907139 h 4373903"/>
                  <a:gd name="connsiteX0" fmla="*/ 0 w 914400"/>
                  <a:gd name="connsiteY0" fmla="*/ 907139 h 4373903"/>
                  <a:gd name="connsiteX1" fmla="*/ 914399 w 914400"/>
                  <a:gd name="connsiteY1" fmla="*/ 0 h 4373903"/>
                  <a:gd name="connsiteX2" fmla="*/ 914400 w 914400"/>
                  <a:gd name="connsiteY2" fmla="*/ 4309244 h 4373903"/>
                  <a:gd name="connsiteX3" fmla="*/ 0 w 914400"/>
                  <a:gd name="connsiteY3" fmla="*/ 4373903 h 4373903"/>
                  <a:gd name="connsiteX4" fmla="*/ 0 w 914400"/>
                  <a:gd name="connsiteY4" fmla="*/ 907139 h 4373903"/>
                  <a:gd name="connsiteX0" fmla="*/ 0 w 914400"/>
                  <a:gd name="connsiteY0" fmla="*/ 907139 h 4309244"/>
                  <a:gd name="connsiteX1" fmla="*/ 914399 w 914400"/>
                  <a:gd name="connsiteY1" fmla="*/ 0 h 4309244"/>
                  <a:gd name="connsiteX2" fmla="*/ 914400 w 914400"/>
                  <a:gd name="connsiteY2" fmla="*/ 4309244 h 4309244"/>
                  <a:gd name="connsiteX3" fmla="*/ 2020 w 914400"/>
                  <a:gd name="connsiteY3" fmla="*/ 3397973 h 4309244"/>
                  <a:gd name="connsiteX4" fmla="*/ 0 w 914400"/>
                  <a:gd name="connsiteY4" fmla="*/ 907139 h 4309244"/>
                  <a:gd name="connsiteX0" fmla="*/ 2332 w 916732"/>
                  <a:gd name="connsiteY0" fmla="*/ 907139 h 4309244"/>
                  <a:gd name="connsiteX1" fmla="*/ 916731 w 916732"/>
                  <a:gd name="connsiteY1" fmla="*/ 0 h 4309244"/>
                  <a:gd name="connsiteX2" fmla="*/ 916732 w 916732"/>
                  <a:gd name="connsiteY2" fmla="*/ 4309244 h 4309244"/>
                  <a:gd name="connsiteX3" fmla="*/ 84 w 916732"/>
                  <a:gd name="connsiteY3" fmla="*/ 3397973 h 4309244"/>
                  <a:gd name="connsiteX4" fmla="*/ 2332 w 916732"/>
                  <a:gd name="connsiteY4" fmla="*/ 907139 h 4309244"/>
                  <a:gd name="connsiteX0" fmla="*/ 2332 w 918866"/>
                  <a:gd name="connsiteY0" fmla="*/ 907139 h 4315645"/>
                  <a:gd name="connsiteX1" fmla="*/ 916731 w 918866"/>
                  <a:gd name="connsiteY1" fmla="*/ 0 h 4315645"/>
                  <a:gd name="connsiteX2" fmla="*/ 918866 w 918866"/>
                  <a:gd name="connsiteY2" fmla="*/ 4315645 h 4315645"/>
                  <a:gd name="connsiteX3" fmla="*/ 84 w 918866"/>
                  <a:gd name="connsiteY3" fmla="*/ 3397973 h 4315645"/>
                  <a:gd name="connsiteX4" fmla="*/ 2332 w 918866"/>
                  <a:gd name="connsiteY4" fmla="*/ 907139 h 4315645"/>
                  <a:gd name="connsiteX0" fmla="*/ 2332 w 918866"/>
                  <a:gd name="connsiteY0" fmla="*/ 907139 h 4315645"/>
                  <a:gd name="connsiteX1" fmla="*/ 916731 w 918866"/>
                  <a:gd name="connsiteY1" fmla="*/ 0 h 4315645"/>
                  <a:gd name="connsiteX2" fmla="*/ 918866 w 918866"/>
                  <a:gd name="connsiteY2" fmla="*/ 4315645 h 4315645"/>
                  <a:gd name="connsiteX3" fmla="*/ 84 w 918866"/>
                  <a:gd name="connsiteY3" fmla="*/ 3397973 h 4315645"/>
                  <a:gd name="connsiteX4" fmla="*/ 2332 w 918866"/>
                  <a:gd name="connsiteY4" fmla="*/ 907139 h 4315645"/>
                  <a:gd name="connsiteX0" fmla="*/ 2332 w 916733"/>
                  <a:gd name="connsiteY0" fmla="*/ 907139 h 4313511"/>
                  <a:gd name="connsiteX1" fmla="*/ 916731 w 916733"/>
                  <a:gd name="connsiteY1" fmla="*/ 0 h 4313511"/>
                  <a:gd name="connsiteX2" fmla="*/ 916733 w 916733"/>
                  <a:gd name="connsiteY2" fmla="*/ 4313511 h 4313511"/>
                  <a:gd name="connsiteX3" fmla="*/ 84 w 916733"/>
                  <a:gd name="connsiteY3" fmla="*/ 3397973 h 4313511"/>
                  <a:gd name="connsiteX4" fmla="*/ 2332 w 916733"/>
                  <a:gd name="connsiteY4" fmla="*/ 907139 h 4313511"/>
                  <a:gd name="connsiteX0" fmla="*/ 2332 w 916733"/>
                  <a:gd name="connsiteY0" fmla="*/ 907139 h 4313511"/>
                  <a:gd name="connsiteX1" fmla="*/ 916731 w 916733"/>
                  <a:gd name="connsiteY1" fmla="*/ 0 h 4313511"/>
                  <a:gd name="connsiteX2" fmla="*/ 916733 w 916733"/>
                  <a:gd name="connsiteY2" fmla="*/ 4313511 h 4313511"/>
                  <a:gd name="connsiteX3" fmla="*/ 84 w 916733"/>
                  <a:gd name="connsiteY3" fmla="*/ 3397973 h 4313511"/>
                  <a:gd name="connsiteX4" fmla="*/ 2332 w 916733"/>
                  <a:gd name="connsiteY4" fmla="*/ 907139 h 4313511"/>
                  <a:gd name="connsiteX0" fmla="*/ 2332 w 916733"/>
                  <a:gd name="connsiteY0" fmla="*/ 907139 h 4313511"/>
                  <a:gd name="connsiteX1" fmla="*/ 916732 w 916733"/>
                  <a:gd name="connsiteY1" fmla="*/ 0 h 4313511"/>
                  <a:gd name="connsiteX2" fmla="*/ 916733 w 916733"/>
                  <a:gd name="connsiteY2" fmla="*/ 4313511 h 4313511"/>
                  <a:gd name="connsiteX3" fmla="*/ 84 w 916733"/>
                  <a:gd name="connsiteY3" fmla="*/ 3397973 h 4313511"/>
                  <a:gd name="connsiteX4" fmla="*/ 2332 w 916733"/>
                  <a:gd name="connsiteY4" fmla="*/ 907139 h 4313511"/>
                  <a:gd name="connsiteX0" fmla="*/ 2332 w 916733"/>
                  <a:gd name="connsiteY0" fmla="*/ 907139 h 4313511"/>
                  <a:gd name="connsiteX1" fmla="*/ 916732 w 916733"/>
                  <a:gd name="connsiteY1" fmla="*/ 0 h 4313511"/>
                  <a:gd name="connsiteX2" fmla="*/ 916733 w 916733"/>
                  <a:gd name="connsiteY2" fmla="*/ 4313511 h 4313511"/>
                  <a:gd name="connsiteX3" fmla="*/ 84 w 916733"/>
                  <a:gd name="connsiteY3" fmla="*/ 3397973 h 4313511"/>
                  <a:gd name="connsiteX4" fmla="*/ 2332 w 916733"/>
                  <a:gd name="connsiteY4" fmla="*/ 907139 h 4313511"/>
                  <a:gd name="connsiteX0" fmla="*/ 2332 w 916733"/>
                  <a:gd name="connsiteY0" fmla="*/ 907139 h 4313511"/>
                  <a:gd name="connsiteX1" fmla="*/ 916732 w 916733"/>
                  <a:gd name="connsiteY1" fmla="*/ 0 h 4313511"/>
                  <a:gd name="connsiteX2" fmla="*/ 916733 w 916733"/>
                  <a:gd name="connsiteY2" fmla="*/ 4313511 h 4313511"/>
                  <a:gd name="connsiteX3" fmla="*/ 84 w 916733"/>
                  <a:gd name="connsiteY3" fmla="*/ 3397973 h 4313511"/>
                  <a:gd name="connsiteX4" fmla="*/ 2332 w 916733"/>
                  <a:gd name="connsiteY4" fmla="*/ 907139 h 4313511"/>
                  <a:gd name="connsiteX0" fmla="*/ 2332 w 916733"/>
                  <a:gd name="connsiteY0" fmla="*/ 907139 h 4313511"/>
                  <a:gd name="connsiteX1" fmla="*/ 916732 w 916733"/>
                  <a:gd name="connsiteY1" fmla="*/ 0 h 4313511"/>
                  <a:gd name="connsiteX2" fmla="*/ 916733 w 916733"/>
                  <a:gd name="connsiteY2" fmla="*/ 4313511 h 4313511"/>
                  <a:gd name="connsiteX3" fmla="*/ 84 w 916733"/>
                  <a:gd name="connsiteY3" fmla="*/ 3397973 h 4313511"/>
                  <a:gd name="connsiteX4" fmla="*/ 2332 w 916733"/>
                  <a:gd name="connsiteY4" fmla="*/ 907139 h 4313511"/>
                  <a:gd name="connsiteX0" fmla="*/ 2332 w 916733"/>
                  <a:gd name="connsiteY0" fmla="*/ 908823 h 4315195"/>
                  <a:gd name="connsiteX1" fmla="*/ 915048 w 916733"/>
                  <a:gd name="connsiteY1" fmla="*/ 0 h 4315195"/>
                  <a:gd name="connsiteX2" fmla="*/ 916733 w 916733"/>
                  <a:gd name="connsiteY2" fmla="*/ 4315195 h 4315195"/>
                  <a:gd name="connsiteX3" fmla="*/ 84 w 916733"/>
                  <a:gd name="connsiteY3" fmla="*/ 3399657 h 4315195"/>
                  <a:gd name="connsiteX4" fmla="*/ 2332 w 916733"/>
                  <a:gd name="connsiteY4" fmla="*/ 908823 h 4315195"/>
                  <a:gd name="connsiteX0" fmla="*/ 2332 w 916733"/>
                  <a:gd name="connsiteY0" fmla="*/ 908823 h 4315195"/>
                  <a:gd name="connsiteX1" fmla="*/ 915048 w 916733"/>
                  <a:gd name="connsiteY1" fmla="*/ 0 h 4315195"/>
                  <a:gd name="connsiteX2" fmla="*/ 916733 w 916733"/>
                  <a:gd name="connsiteY2" fmla="*/ 4315195 h 4315195"/>
                  <a:gd name="connsiteX3" fmla="*/ 84 w 916733"/>
                  <a:gd name="connsiteY3" fmla="*/ 3399657 h 4315195"/>
                  <a:gd name="connsiteX4" fmla="*/ 2332 w 916733"/>
                  <a:gd name="connsiteY4" fmla="*/ 908823 h 4315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6733" h="4315195">
                    <a:moveTo>
                      <a:pt x="2332" y="908823"/>
                    </a:moveTo>
                    <a:lnTo>
                      <a:pt x="915048" y="0"/>
                    </a:lnTo>
                    <a:cubicBezTo>
                      <a:pt x="915048" y="1457968"/>
                      <a:pt x="916733" y="2857227"/>
                      <a:pt x="916733" y="4315195"/>
                    </a:cubicBezTo>
                    <a:lnTo>
                      <a:pt x="84" y="3399657"/>
                    </a:lnTo>
                    <a:cubicBezTo>
                      <a:pt x="-589" y="2569379"/>
                      <a:pt x="3005" y="1739101"/>
                      <a:pt x="2332" y="908823"/>
                    </a:cubicBezTo>
                    <a:close/>
                  </a:path>
                </a:pathLst>
              </a:custGeom>
              <a:solidFill>
                <a:schemeClr val="accent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8" name="Rectangle 14"/>
              <p:cNvSpPr/>
              <p:nvPr/>
            </p:nvSpPr>
            <p:spPr>
              <a:xfrm rot="18900000">
                <a:off x="95707" y="5053982"/>
                <a:ext cx="917617" cy="2491828"/>
              </a:xfrm>
              <a:custGeom>
                <a:avLst/>
                <a:gdLst>
                  <a:gd name="connsiteX0" fmla="*/ 0 w 914400"/>
                  <a:gd name="connsiteY0" fmla="*/ 0 h 2826792"/>
                  <a:gd name="connsiteX1" fmla="*/ 914400 w 914400"/>
                  <a:gd name="connsiteY1" fmla="*/ 0 h 2826792"/>
                  <a:gd name="connsiteX2" fmla="*/ 914400 w 914400"/>
                  <a:gd name="connsiteY2" fmla="*/ 2826792 h 2826792"/>
                  <a:gd name="connsiteX3" fmla="*/ 0 w 914400"/>
                  <a:gd name="connsiteY3" fmla="*/ 2826792 h 2826792"/>
                  <a:gd name="connsiteX4" fmla="*/ 0 w 914400"/>
                  <a:gd name="connsiteY4" fmla="*/ 0 h 2826792"/>
                  <a:gd name="connsiteX0" fmla="*/ 0 w 914400"/>
                  <a:gd name="connsiteY0" fmla="*/ 0 h 2826792"/>
                  <a:gd name="connsiteX1" fmla="*/ 914400 w 914400"/>
                  <a:gd name="connsiteY1" fmla="*/ 205875 h 2826792"/>
                  <a:gd name="connsiteX2" fmla="*/ 914400 w 914400"/>
                  <a:gd name="connsiteY2" fmla="*/ 2826792 h 2826792"/>
                  <a:gd name="connsiteX3" fmla="*/ 0 w 914400"/>
                  <a:gd name="connsiteY3" fmla="*/ 2826792 h 2826792"/>
                  <a:gd name="connsiteX4" fmla="*/ 0 w 914400"/>
                  <a:gd name="connsiteY4" fmla="*/ 0 h 2826792"/>
                  <a:gd name="connsiteX0" fmla="*/ 0 w 917617"/>
                  <a:gd name="connsiteY0" fmla="*/ 916791 h 2620917"/>
                  <a:gd name="connsiteX1" fmla="*/ 917617 w 917617"/>
                  <a:gd name="connsiteY1" fmla="*/ 0 h 2620917"/>
                  <a:gd name="connsiteX2" fmla="*/ 917617 w 917617"/>
                  <a:gd name="connsiteY2" fmla="*/ 2620917 h 2620917"/>
                  <a:gd name="connsiteX3" fmla="*/ 3217 w 917617"/>
                  <a:gd name="connsiteY3" fmla="*/ 2620917 h 2620917"/>
                  <a:gd name="connsiteX4" fmla="*/ 0 w 917617"/>
                  <a:gd name="connsiteY4" fmla="*/ 916791 h 2620917"/>
                  <a:gd name="connsiteX0" fmla="*/ 0 w 917617"/>
                  <a:gd name="connsiteY0" fmla="*/ 916791 h 2620917"/>
                  <a:gd name="connsiteX1" fmla="*/ 917617 w 917617"/>
                  <a:gd name="connsiteY1" fmla="*/ 0 h 2620917"/>
                  <a:gd name="connsiteX2" fmla="*/ 917617 w 917617"/>
                  <a:gd name="connsiteY2" fmla="*/ 2620917 h 2620917"/>
                  <a:gd name="connsiteX3" fmla="*/ 3217 w 917617"/>
                  <a:gd name="connsiteY3" fmla="*/ 2620917 h 2620917"/>
                  <a:gd name="connsiteX4" fmla="*/ 0 w 917617"/>
                  <a:gd name="connsiteY4" fmla="*/ 916791 h 2620917"/>
                  <a:gd name="connsiteX0" fmla="*/ 0 w 917617"/>
                  <a:gd name="connsiteY0" fmla="*/ 916791 h 2620917"/>
                  <a:gd name="connsiteX1" fmla="*/ 917617 w 917617"/>
                  <a:gd name="connsiteY1" fmla="*/ 0 h 2620917"/>
                  <a:gd name="connsiteX2" fmla="*/ 917617 w 917617"/>
                  <a:gd name="connsiteY2" fmla="*/ 2620917 h 2620917"/>
                  <a:gd name="connsiteX3" fmla="*/ 3217 w 917617"/>
                  <a:gd name="connsiteY3" fmla="*/ 2620917 h 2620917"/>
                  <a:gd name="connsiteX4" fmla="*/ 0 w 917617"/>
                  <a:gd name="connsiteY4" fmla="*/ 916791 h 2620917"/>
                  <a:gd name="connsiteX0" fmla="*/ 0 w 917617"/>
                  <a:gd name="connsiteY0" fmla="*/ 916791 h 2620917"/>
                  <a:gd name="connsiteX1" fmla="*/ 917617 w 917617"/>
                  <a:gd name="connsiteY1" fmla="*/ 0 h 2620917"/>
                  <a:gd name="connsiteX2" fmla="*/ 917617 w 917617"/>
                  <a:gd name="connsiteY2" fmla="*/ 2620917 h 2620917"/>
                  <a:gd name="connsiteX3" fmla="*/ 3217 w 917617"/>
                  <a:gd name="connsiteY3" fmla="*/ 2620917 h 2620917"/>
                  <a:gd name="connsiteX4" fmla="*/ 0 w 917617"/>
                  <a:gd name="connsiteY4" fmla="*/ 916791 h 2620917"/>
                  <a:gd name="connsiteX0" fmla="*/ 0 w 919637"/>
                  <a:gd name="connsiteY0" fmla="*/ 914771 h 2618897"/>
                  <a:gd name="connsiteX1" fmla="*/ 919637 w 919637"/>
                  <a:gd name="connsiteY1" fmla="*/ 0 h 2618897"/>
                  <a:gd name="connsiteX2" fmla="*/ 917617 w 919637"/>
                  <a:gd name="connsiteY2" fmla="*/ 2618897 h 2618897"/>
                  <a:gd name="connsiteX3" fmla="*/ 3217 w 919637"/>
                  <a:gd name="connsiteY3" fmla="*/ 2618897 h 2618897"/>
                  <a:gd name="connsiteX4" fmla="*/ 0 w 919637"/>
                  <a:gd name="connsiteY4" fmla="*/ 914771 h 2618897"/>
                  <a:gd name="connsiteX0" fmla="*/ 0 w 919638"/>
                  <a:gd name="connsiteY0" fmla="*/ 918812 h 2618897"/>
                  <a:gd name="connsiteX1" fmla="*/ 919638 w 919638"/>
                  <a:gd name="connsiteY1" fmla="*/ 0 h 2618897"/>
                  <a:gd name="connsiteX2" fmla="*/ 917618 w 919638"/>
                  <a:gd name="connsiteY2" fmla="*/ 2618897 h 2618897"/>
                  <a:gd name="connsiteX3" fmla="*/ 3218 w 919638"/>
                  <a:gd name="connsiteY3" fmla="*/ 2618897 h 2618897"/>
                  <a:gd name="connsiteX4" fmla="*/ 0 w 919638"/>
                  <a:gd name="connsiteY4" fmla="*/ 918812 h 2618897"/>
                  <a:gd name="connsiteX0" fmla="*/ 0 w 917617"/>
                  <a:gd name="connsiteY0" fmla="*/ 920833 h 2618897"/>
                  <a:gd name="connsiteX1" fmla="*/ 917617 w 917617"/>
                  <a:gd name="connsiteY1" fmla="*/ 0 h 2618897"/>
                  <a:gd name="connsiteX2" fmla="*/ 915597 w 917617"/>
                  <a:gd name="connsiteY2" fmla="*/ 2618897 h 2618897"/>
                  <a:gd name="connsiteX3" fmla="*/ 1197 w 917617"/>
                  <a:gd name="connsiteY3" fmla="*/ 2618897 h 2618897"/>
                  <a:gd name="connsiteX4" fmla="*/ 0 w 917617"/>
                  <a:gd name="connsiteY4" fmla="*/ 920833 h 2618897"/>
                  <a:gd name="connsiteX0" fmla="*/ 0 w 917617"/>
                  <a:gd name="connsiteY0" fmla="*/ 920833 h 2618897"/>
                  <a:gd name="connsiteX1" fmla="*/ 917617 w 917617"/>
                  <a:gd name="connsiteY1" fmla="*/ 0 h 2618897"/>
                  <a:gd name="connsiteX2" fmla="*/ 913577 w 917617"/>
                  <a:gd name="connsiteY2" fmla="*/ 2483519 h 2618897"/>
                  <a:gd name="connsiteX3" fmla="*/ 1197 w 917617"/>
                  <a:gd name="connsiteY3" fmla="*/ 2618897 h 2618897"/>
                  <a:gd name="connsiteX4" fmla="*/ 0 w 917617"/>
                  <a:gd name="connsiteY4" fmla="*/ 920833 h 2618897"/>
                  <a:gd name="connsiteX0" fmla="*/ 0 w 917617"/>
                  <a:gd name="connsiteY0" fmla="*/ 920833 h 2483519"/>
                  <a:gd name="connsiteX1" fmla="*/ 917617 w 917617"/>
                  <a:gd name="connsiteY1" fmla="*/ 0 h 2483519"/>
                  <a:gd name="connsiteX2" fmla="*/ 913577 w 917617"/>
                  <a:gd name="connsiteY2" fmla="*/ 2483519 h 2483519"/>
                  <a:gd name="connsiteX3" fmla="*/ 1198 w 917617"/>
                  <a:gd name="connsiteY3" fmla="*/ 1580330 h 2483519"/>
                  <a:gd name="connsiteX4" fmla="*/ 0 w 917617"/>
                  <a:gd name="connsiteY4" fmla="*/ 920833 h 2483519"/>
                  <a:gd name="connsiteX0" fmla="*/ 0 w 917617"/>
                  <a:gd name="connsiteY0" fmla="*/ 920833 h 2487560"/>
                  <a:gd name="connsiteX1" fmla="*/ 917617 w 917617"/>
                  <a:gd name="connsiteY1" fmla="*/ 0 h 2487560"/>
                  <a:gd name="connsiteX2" fmla="*/ 913576 w 917617"/>
                  <a:gd name="connsiteY2" fmla="*/ 2487560 h 2487560"/>
                  <a:gd name="connsiteX3" fmla="*/ 1198 w 917617"/>
                  <a:gd name="connsiteY3" fmla="*/ 1580330 h 2487560"/>
                  <a:gd name="connsiteX4" fmla="*/ 0 w 917617"/>
                  <a:gd name="connsiteY4" fmla="*/ 920833 h 2487560"/>
                  <a:gd name="connsiteX0" fmla="*/ 0 w 917617"/>
                  <a:gd name="connsiteY0" fmla="*/ 920833 h 2491828"/>
                  <a:gd name="connsiteX1" fmla="*/ 917617 w 917617"/>
                  <a:gd name="connsiteY1" fmla="*/ 0 h 2491828"/>
                  <a:gd name="connsiteX2" fmla="*/ 913576 w 917617"/>
                  <a:gd name="connsiteY2" fmla="*/ 2491828 h 2491828"/>
                  <a:gd name="connsiteX3" fmla="*/ 1198 w 917617"/>
                  <a:gd name="connsiteY3" fmla="*/ 1580330 h 2491828"/>
                  <a:gd name="connsiteX4" fmla="*/ 0 w 917617"/>
                  <a:gd name="connsiteY4" fmla="*/ 920833 h 249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7617" h="2491828">
                    <a:moveTo>
                      <a:pt x="0" y="920833"/>
                    </a:moveTo>
                    <a:lnTo>
                      <a:pt x="917617" y="0"/>
                    </a:lnTo>
                    <a:cubicBezTo>
                      <a:pt x="916944" y="872966"/>
                      <a:pt x="914249" y="1618862"/>
                      <a:pt x="913576" y="2491828"/>
                    </a:cubicBezTo>
                    <a:lnTo>
                      <a:pt x="1198" y="1580330"/>
                    </a:lnTo>
                    <a:cubicBezTo>
                      <a:pt x="126" y="1012288"/>
                      <a:pt x="1072" y="1488875"/>
                      <a:pt x="0" y="920833"/>
                    </a:cubicBezTo>
                    <a:close/>
                  </a:path>
                </a:pathLst>
              </a:cu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9" name="Rectangle 20"/>
              <p:cNvSpPr/>
              <p:nvPr/>
            </p:nvSpPr>
            <p:spPr>
              <a:xfrm rot="18900000">
                <a:off x="2922921" y="5634758"/>
                <a:ext cx="914515" cy="1811326"/>
              </a:xfrm>
              <a:custGeom>
                <a:avLst/>
                <a:gdLst>
                  <a:gd name="connsiteX0" fmla="*/ 0 w 914400"/>
                  <a:gd name="connsiteY0" fmla="*/ 0 h 1904271"/>
                  <a:gd name="connsiteX1" fmla="*/ 914400 w 914400"/>
                  <a:gd name="connsiteY1" fmla="*/ 0 h 1904271"/>
                  <a:gd name="connsiteX2" fmla="*/ 914400 w 914400"/>
                  <a:gd name="connsiteY2" fmla="*/ 1904271 h 1904271"/>
                  <a:gd name="connsiteX3" fmla="*/ 0 w 914400"/>
                  <a:gd name="connsiteY3" fmla="*/ 1904271 h 1904271"/>
                  <a:gd name="connsiteX4" fmla="*/ 0 w 914400"/>
                  <a:gd name="connsiteY4" fmla="*/ 0 h 1904271"/>
                  <a:gd name="connsiteX0" fmla="*/ 0 w 914400"/>
                  <a:gd name="connsiteY0" fmla="*/ 0 h 1904271"/>
                  <a:gd name="connsiteX1" fmla="*/ 914400 w 914400"/>
                  <a:gd name="connsiteY1" fmla="*/ 0 h 1904271"/>
                  <a:gd name="connsiteX2" fmla="*/ 914400 w 914400"/>
                  <a:gd name="connsiteY2" fmla="*/ 1811326 h 1904271"/>
                  <a:gd name="connsiteX3" fmla="*/ 0 w 914400"/>
                  <a:gd name="connsiteY3" fmla="*/ 1904271 h 1904271"/>
                  <a:gd name="connsiteX4" fmla="*/ 0 w 914400"/>
                  <a:gd name="connsiteY4" fmla="*/ 0 h 1904271"/>
                  <a:gd name="connsiteX0" fmla="*/ 0 w 914400"/>
                  <a:gd name="connsiteY0" fmla="*/ 0 h 1811326"/>
                  <a:gd name="connsiteX1" fmla="*/ 914400 w 914400"/>
                  <a:gd name="connsiteY1" fmla="*/ 0 h 1811326"/>
                  <a:gd name="connsiteX2" fmla="*/ 914400 w 914400"/>
                  <a:gd name="connsiteY2" fmla="*/ 1811326 h 1811326"/>
                  <a:gd name="connsiteX3" fmla="*/ 2019 w 914400"/>
                  <a:gd name="connsiteY3" fmla="*/ 904095 h 1811326"/>
                  <a:gd name="connsiteX4" fmla="*/ 0 w 914400"/>
                  <a:gd name="connsiteY4" fmla="*/ 0 h 1811326"/>
                  <a:gd name="connsiteX0" fmla="*/ 0 w 914400"/>
                  <a:gd name="connsiteY0" fmla="*/ 0 h 1811326"/>
                  <a:gd name="connsiteX1" fmla="*/ 914400 w 914400"/>
                  <a:gd name="connsiteY1" fmla="*/ 0 h 1811326"/>
                  <a:gd name="connsiteX2" fmla="*/ 914400 w 914400"/>
                  <a:gd name="connsiteY2" fmla="*/ 1811326 h 1811326"/>
                  <a:gd name="connsiteX3" fmla="*/ 2019 w 914400"/>
                  <a:gd name="connsiteY3" fmla="*/ 904095 h 1811326"/>
                  <a:gd name="connsiteX4" fmla="*/ 0 w 914400"/>
                  <a:gd name="connsiteY4" fmla="*/ 0 h 1811326"/>
                  <a:gd name="connsiteX0" fmla="*/ 115 w 914515"/>
                  <a:gd name="connsiteY0" fmla="*/ 0 h 1811326"/>
                  <a:gd name="connsiteX1" fmla="*/ 914515 w 914515"/>
                  <a:gd name="connsiteY1" fmla="*/ 0 h 1811326"/>
                  <a:gd name="connsiteX2" fmla="*/ 914515 w 914515"/>
                  <a:gd name="connsiteY2" fmla="*/ 1811326 h 1811326"/>
                  <a:gd name="connsiteX3" fmla="*/ 0 w 914515"/>
                  <a:gd name="connsiteY3" fmla="*/ 901961 h 1811326"/>
                  <a:gd name="connsiteX4" fmla="*/ 115 w 914515"/>
                  <a:gd name="connsiteY4" fmla="*/ 0 h 181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515" h="1811326">
                    <a:moveTo>
                      <a:pt x="115" y="0"/>
                    </a:moveTo>
                    <a:lnTo>
                      <a:pt x="914515" y="0"/>
                    </a:lnTo>
                    <a:lnTo>
                      <a:pt x="914515" y="1811326"/>
                    </a:lnTo>
                    <a:lnTo>
                      <a:pt x="0" y="901961"/>
                    </a:lnTo>
                    <a:cubicBezTo>
                      <a:pt x="38" y="601307"/>
                      <a:pt x="77" y="300654"/>
                      <a:pt x="115" y="0"/>
                    </a:cubicBezTo>
                    <a:close/>
                  </a:path>
                </a:pathLst>
              </a:custGeom>
              <a:solidFill>
                <a:schemeClr val="accent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</p:grpSp>
        <p:sp>
          <p:nvSpPr>
            <p:cNvPr id="20" name="Rectangle 20"/>
            <p:cNvSpPr/>
            <p:nvPr/>
          </p:nvSpPr>
          <p:spPr>
            <a:xfrm rot="18900000">
              <a:off x="2544321" y="-1004517"/>
              <a:ext cx="8790907" cy="8490777"/>
            </a:xfrm>
            <a:custGeom>
              <a:avLst/>
              <a:gdLst>
                <a:gd name="connsiteX0" fmla="*/ 0 w 8780957"/>
                <a:gd name="connsiteY0" fmla="*/ 0 h 8491824"/>
                <a:gd name="connsiteX1" fmla="*/ 8780957 w 8780957"/>
                <a:gd name="connsiteY1" fmla="*/ 0 h 8491824"/>
                <a:gd name="connsiteX2" fmla="*/ 8780957 w 8780957"/>
                <a:gd name="connsiteY2" fmla="*/ 8491824 h 8491824"/>
                <a:gd name="connsiteX3" fmla="*/ 0 w 8780957"/>
                <a:gd name="connsiteY3" fmla="*/ 8491824 h 8491824"/>
                <a:gd name="connsiteX4" fmla="*/ 0 w 8780957"/>
                <a:gd name="connsiteY4" fmla="*/ 0 h 8491824"/>
                <a:gd name="connsiteX0" fmla="*/ 0 w 8780957"/>
                <a:gd name="connsiteY0" fmla="*/ 0 h 8491824"/>
                <a:gd name="connsiteX1" fmla="*/ 4165476 w 8780957"/>
                <a:gd name="connsiteY1" fmla="*/ 1508 h 8491824"/>
                <a:gd name="connsiteX2" fmla="*/ 8780957 w 8780957"/>
                <a:gd name="connsiteY2" fmla="*/ 0 h 8491824"/>
                <a:gd name="connsiteX3" fmla="*/ 8780957 w 8780957"/>
                <a:gd name="connsiteY3" fmla="*/ 8491824 h 8491824"/>
                <a:gd name="connsiteX4" fmla="*/ 0 w 8780957"/>
                <a:gd name="connsiteY4" fmla="*/ 8491824 h 8491824"/>
                <a:gd name="connsiteX5" fmla="*/ 0 w 8780957"/>
                <a:gd name="connsiteY5" fmla="*/ 0 h 8491824"/>
                <a:gd name="connsiteX0" fmla="*/ 0 w 8788209"/>
                <a:gd name="connsiteY0" fmla="*/ 0 h 8491824"/>
                <a:gd name="connsiteX1" fmla="*/ 4165476 w 8788209"/>
                <a:gd name="connsiteY1" fmla="*/ 1508 h 8491824"/>
                <a:gd name="connsiteX2" fmla="*/ 8780957 w 8788209"/>
                <a:gd name="connsiteY2" fmla="*/ 0 h 8491824"/>
                <a:gd name="connsiteX3" fmla="*/ 8788209 w 8788209"/>
                <a:gd name="connsiteY3" fmla="*/ 4587985 h 8491824"/>
                <a:gd name="connsiteX4" fmla="*/ 8780957 w 8788209"/>
                <a:gd name="connsiteY4" fmla="*/ 8491824 h 8491824"/>
                <a:gd name="connsiteX5" fmla="*/ 0 w 8788209"/>
                <a:gd name="connsiteY5" fmla="*/ 8491824 h 8491824"/>
                <a:gd name="connsiteX6" fmla="*/ 0 w 8788209"/>
                <a:gd name="connsiteY6" fmla="*/ 0 h 8491824"/>
                <a:gd name="connsiteX0" fmla="*/ 0 w 8788209"/>
                <a:gd name="connsiteY0" fmla="*/ 0 h 8491824"/>
                <a:gd name="connsiteX1" fmla="*/ 4165476 w 8788209"/>
                <a:gd name="connsiteY1" fmla="*/ 1508 h 8491824"/>
                <a:gd name="connsiteX2" fmla="*/ 8788209 w 8788209"/>
                <a:gd name="connsiteY2" fmla="*/ 4587985 h 8491824"/>
                <a:gd name="connsiteX3" fmla="*/ 8780957 w 8788209"/>
                <a:gd name="connsiteY3" fmla="*/ 8491824 h 8491824"/>
                <a:gd name="connsiteX4" fmla="*/ 0 w 8788209"/>
                <a:gd name="connsiteY4" fmla="*/ 8491824 h 8491824"/>
                <a:gd name="connsiteX5" fmla="*/ 0 w 8788209"/>
                <a:gd name="connsiteY5" fmla="*/ 0 h 8491824"/>
                <a:gd name="connsiteX0" fmla="*/ 0 w 9432552"/>
                <a:gd name="connsiteY0" fmla="*/ 0 h 8491824"/>
                <a:gd name="connsiteX1" fmla="*/ 4165476 w 9432552"/>
                <a:gd name="connsiteY1" fmla="*/ 1508 h 8491824"/>
                <a:gd name="connsiteX2" fmla="*/ 8788209 w 9432552"/>
                <a:gd name="connsiteY2" fmla="*/ 4587985 h 8491824"/>
                <a:gd name="connsiteX3" fmla="*/ 8785222 w 9432552"/>
                <a:gd name="connsiteY3" fmla="*/ 7283667 h 8491824"/>
                <a:gd name="connsiteX4" fmla="*/ 8780957 w 9432552"/>
                <a:gd name="connsiteY4" fmla="*/ 8491824 h 8491824"/>
                <a:gd name="connsiteX5" fmla="*/ 0 w 9432552"/>
                <a:gd name="connsiteY5" fmla="*/ 8491824 h 8491824"/>
                <a:gd name="connsiteX6" fmla="*/ 0 w 9432552"/>
                <a:gd name="connsiteY6" fmla="*/ 0 h 8491824"/>
                <a:gd name="connsiteX0" fmla="*/ 0 w 9432552"/>
                <a:gd name="connsiteY0" fmla="*/ 0 h 8491824"/>
                <a:gd name="connsiteX1" fmla="*/ 4165476 w 9432552"/>
                <a:gd name="connsiteY1" fmla="*/ 1508 h 8491824"/>
                <a:gd name="connsiteX2" fmla="*/ 8788209 w 9432552"/>
                <a:gd name="connsiteY2" fmla="*/ 4587985 h 8491824"/>
                <a:gd name="connsiteX3" fmla="*/ 8785222 w 9432552"/>
                <a:gd name="connsiteY3" fmla="*/ 7283667 h 8491824"/>
                <a:gd name="connsiteX4" fmla="*/ 8780957 w 9432552"/>
                <a:gd name="connsiteY4" fmla="*/ 8491824 h 8491824"/>
                <a:gd name="connsiteX5" fmla="*/ 0 w 9432552"/>
                <a:gd name="connsiteY5" fmla="*/ 8491824 h 8491824"/>
                <a:gd name="connsiteX6" fmla="*/ 0 w 9432552"/>
                <a:gd name="connsiteY6" fmla="*/ 0 h 8491824"/>
                <a:gd name="connsiteX0" fmla="*/ 0 w 9432552"/>
                <a:gd name="connsiteY0" fmla="*/ 0 h 8491824"/>
                <a:gd name="connsiteX1" fmla="*/ 4165476 w 9432552"/>
                <a:gd name="connsiteY1" fmla="*/ 1508 h 8491824"/>
                <a:gd name="connsiteX2" fmla="*/ 8788209 w 9432552"/>
                <a:gd name="connsiteY2" fmla="*/ 4587985 h 8491824"/>
                <a:gd name="connsiteX3" fmla="*/ 8785222 w 9432552"/>
                <a:gd name="connsiteY3" fmla="*/ 7283667 h 8491824"/>
                <a:gd name="connsiteX4" fmla="*/ 8780957 w 9432552"/>
                <a:gd name="connsiteY4" fmla="*/ 8491824 h 8491824"/>
                <a:gd name="connsiteX5" fmla="*/ 0 w 9432552"/>
                <a:gd name="connsiteY5" fmla="*/ 8491824 h 8491824"/>
                <a:gd name="connsiteX6" fmla="*/ 0 w 9432552"/>
                <a:gd name="connsiteY6" fmla="*/ 0 h 8491824"/>
                <a:gd name="connsiteX0" fmla="*/ 0 w 9432552"/>
                <a:gd name="connsiteY0" fmla="*/ 0 h 8491824"/>
                <a:gd name="connsiteX1" fmla="*/ 4165476 w 9432552"/>
                <a:gd name="connsiteY1" fmla="*/ 1508 h 8491824"/>
                <a:gd name="connsiteX2" fmla="*/ 8788209 w 9432552"/>
                <a:gd name="connsiteY2" fmla="*/ 4587985 h 8491824"/>
                <a:gd name="connsiteX3" fmla="*/ 8785222 w 9432552"/>
                <a:gd name="connsiteY3" fmla="*/ 7283667 h 8491824"/>
                <a:gd name="connsiteX4" fmla="*/ 8780957 w 9432552"/>
                <a:gd name="connsiteY4" fmla="*/ 8491824 h 8491824"/>
                <a:gd name="connsiteX5" fmla="*/ 0 w 9432552"/>
                <a:gd name="connsiteY5" fmla="*/ 8491824 h 8491824"/>
                <a:gd name="connsiteX6" fmla="*/ 0 w 9432552"/>
                <a:gd name="connsiteY6" fmla="*/ 0 h 8491824"/>
                <a:gd name="connsiteX0" fmla="*/ 0 w 9245608"/>
                <a:gd name="connsiteY0" fmla="*/ 0 h 8491824"/>
                <a:gd name="connsiteX1" fmla="*/ 4165476 w 9245608"/>
                <a:gd name="connsiteY1" fmla="*/ 1508 h 8491824"/>
                <a:gd name="connsiteX2" fmla="*/ 8788209 w 9245608"/>
                <a:gd name="connsiteY2" fmla="*/ 4587985 h 8491824"/>
                <a:gd name="connsiteX3" fmla="*/ 8785222 w 9245608"/>
                <a:gd name="connsiteY3" fmla="*/ 7283667 h 8491824"/>
                <a:gd name="connsiteX4" fmla="*/ 8780957 w 9245608"/>
                <a:gd name="connsiteY4" fmla="*/ 8491824 h 8491824"/>
                <a:gd name="connsiteX5" fmla="*/ 0 w 9245608"/>
                <a:gd name="connsiteY5" fmla="*/ 8491824 h 8491824"/>
                <a:gd name="connsiteX6" fmla="*/ 0 w 9245608"/>
                <a:gd name="connsiteY6" fmla="*/ 0 h 8491824"/>
                <a:gd name="connsiteX0" fmla="*/ 0 w 9245608"/>
                <a:gd name="connsiteY0" fmla="*/ 0 h 8491824"/>
                <a:gd name="connsiteX1" fmla="*/ 4165476 w 9245608"/>
                <a:gd name="connsiteY1" fmla="*/ 1508 h 8491824"/>
                <a:gd name="connsiteX2" fmla="*/ 8788209 w 9245608"/>
                <a:gd name="connsiteY2" fmla="*/ 4587985 h 8491824"/>
                <a:gd name="connsiteX3" fmla="*/ 8785222 w 9245608"/>
                <a:gd name="connsiteY3" fmla="*/ 7283667 h 8491824"/>
                <a:gd name="connsiteX4" fmla="*/ 8780957 w 9245608"/>
                <a:gd name="connsiteY4" fmla="*/ 8491824 h 8491824"/>
                <a:gd name="connsiteX5" fmla="*/ 7578112 w 9245608"/>
                <a:gd name="connsiteY5" fmla="*/ 8490777 h 8491824"/>
                <a:gd name="connsiteX6" fmla="*/ 0 w 9245608"/>
                <a:gd name="connsiteY6" fmla="*/ 8491824 h 8491824"/>
                <a:gd name="connsiteX7" fmla="*/ 0 w 9245608"/>
                <a:gd name="connsiteY7" fmla="*/ 0 h 8491824"/>
                <a:gd name="connsiteX0" fmla="*/ 0 w 8789547"/>
                <a:gd name="connsiteY0" fmla="*/ 0 h 8491824"/>
                <a:gd name="connsiteX1" fmla="*/ 4165476 w 8789547"/>
                <a:gd name="connsiteY1" fmla="*/ 1508 h 8491824"/>
                <a:gd name="connsiteX2" fmla="*/ 8788209 w 8789547"/>
                <a:gd name="connsiteY2" fmla="*/ 4587985 h 8491824"/>
                <a:gd name="connsiteX3" fmla="*/ 8785222 w 8789547"/>
                <a:gd name="connsiteY3" fmla="*/ 7283667 h 8491824"/>
                <a:gd name="connsiteX4" fmla="*/ 7578112 w 8789547"/>
                <a:gd name="connsiteY4" fmla="*/ 8490777 h 8491824"/>
                <a:gd name="connsiteX5" fmla="*/ 0 w 8789547"/>
                <a:gd name="connsiteY5" fmla="*/ 8491824 h 8491824"/>
                <a:gd name="connsiteX6" fmla="*/ 0 w 8789547"/>
                <a:gd name="connsiteY6" fmla="*/ 0 h 8491824"/>
                <a:gd name="connsiteX0" fmla="*/ 0 w 8789547"/>
                <a:gd name="connsiteY0" fmla="*/ 0 h 8491824"/>
                <a:gd name="connsiteX1" fmla="*/ 4165476 w 8789547"/>
                <a:gd name="connsiteY1" fmla="*/ 1508 h 8491824"/>
                <a:gd name="connsiteX2" fmla="*/ 8788209 w 8789547"/>
                <a:gd name="connsiteY2" fmla="*/ 4587985 h 8491824"/>
                <a:gd name="connsiteX3" fmla="*/ 8785222 w 8789547"/>
                <a:gd name="connsiteY3" fmla="*/ 7283667 h 8491824"/>
                <a:gd name="connsiteX4" fmla="*/ 7578112 w 8789547"/>
                <a:gd name="connsiteY4" fmla="*/ 8490777 h 8491824"/>
                <a:gd name="connsiteX5" fmla="*/ 0 w 8789547"/>
                <a:gd name="connsiteY5" fmla="*/ 8491824 h 8491824"/>
                <a:gd name="connsiteX6" fmla="*/ 0 w 8789547"/>
                <a:gd name="connsiteY6" fmla="*/ 0 h 8491824"/>
                <a:gd name="connsiteX0" fmla="*/ 0 w 8789547"/>
                <a:gd name="connsiteY0" fmla="*/ 0 h 8491824"/>
                <a:gd name="connsiteX1" fmla="*/ 4165476 w 8789547"/>
                <a:gd name="connsiteY1" fmla="*/ 1508 h 8491824"/>
                <a:gd name="connsiteX2" fmla="*/ 8788209 w 8789547"/>
                <a:gd name="connsiteY2" fmla="*/ 4587985 h 8491824"/>
                <a:gd name="connsiteX3" fmla="*/ 8785222 w 8789547"/>
                <a:gd name="connsiteY3" fmla="*/ 7283667 h 8491824"/>
                <a:gd name="connsiteX4" fmla="*/ 7578112 w 8789547"/>
                <a:gd name="connsiteY4" fmla="*/ 8490777 h 8491824"/>
                <a:gd name="connsiteX5" fmla="*/ 0 w 8789547"/>
                <a:gd name="connsiteY5" fmla="*/ 8491824 h 8491824"/>
                <a:gd name="connsiteX6" fmla="*/ 0 w 8789547"/>
                <a:gd name="connsiteY6" fmla="*/ 0 h 8491824"/>
                <a:gd name="connsiteX0" fmla="*/ 0 w 8789547"/>
                <a:gd name="connsiteY0" fmla="*/ 0 h 8491824"/>
                <a:gd name="connsiteX1" fmla="*/ 4165476 w 8789547"/>
                <a:gd name="connsiteY1" fmla="*/ 1508 h 8491824"/>
                <a:gd name="connsiteX2" fmla="*/ 8788209 w 8789547"/>
                <a:gd name="connsiteY2" fmla="*/ 4587985 h 8491824"/>
                <a:gd name="connsiteX3" fmla="*/ 8785222 w 8789547"/>
                <a:gd name="connsiteY3" fmla="*/ 7283667 h 8491824"/>
                <a:gd name="connsiteX4" fmla="*/ 7578112 w 8789547"/>
                <a:gd name="connsiteY4" fmla="*/ 8490777 h 8491824"/>
                <a:gd name="connsiteX5" fmla="*/ 3519173 w 8789547"/>
                <a:gd name="connsiteY5" fmla="*/ 8488318 h 8491824"/>
                <a:gd name="connsiteX6" fmla="*/ 0 w 8789547"/>
                <a:gd name="connsiteY6" fmla="*/ 8491824 h 8491824"/>
                <a:gd name="connsiteX7" fmla="*/ 0 w 8789547"/>
                <a:gd name="connsiteY7" fmla="*/ 0 h 8491824"/>
                <a:gd name="connsiteX0" fmla="*/ 1361 w 8790908"/>
                <a:gd name="connsiteY0" fmla="*/ 0 h 8491824"/>
                <a:gd name="connsiteX1" fmla="*/ 4166837 w 8790908"/>
                <a:gd name="connsiteY1" fmla="*/ 1508 h 8491824"/>
                <a:gd name="connsiteX2" fmla="*/ 8789570 w 8790908"/>
                <a:gd name="connsiteY2" fmla="*/ 4587985 h 8491824"/>
                <a:gd name="connsiteX3" fmla="*/ 8786583 w 8790908"/>
                <a:gd name="connsiteY3" fmla="*/ 7283667 h 8491824"/>
                <a:gd name="connsiteX4" fmla="*/ 7579473 w 8790908"/>
                <a:gd name="connsiteY4" fmla="*/ 8490777 h 8491824"/>
                <a:gd name="connsiteX5" fmla="*/ 3520534 w 8790908"/>
                <a:gd name="connsiteY5" fmla="*/ 8488318 h 8491824"/>
                <a:gd name="connsiteX6" fmla="*/ 1361 w 8790908"/>
                <a:gd name="connsiteY6" fmla="*/ 8491824 h 8491824"/>
                <a:gd name="connsiteX7" fmla="*/ 0 w 8790908"/>
                <a:gd name="connsiteY7" fmla="*/ 4962868 h 8491824"/>
                <a:gd name="connsiteX8" fmla="*/ 1361 w 8790908"/>
                <a:gd name="connsiteY8" fmla="*/ 0 h 8491824"/>
                <a:gd name="connsiteX0" fmla="*/ 1361 w 8790908"/>
                <a:gd name="connsiteY0" fmla="*/ 0 h 8490777"/>
                <a:gd name="connsiteX1" fmla="*/ 4166837 w 8790908"/>
                <a:gd name="connsiteY1" fmla="*/ 1508 h 8490777"/>
                <a:gd name="connsiteX2" fmla="*/ 8789570 w 8790908"/>
                <a:gd name="connsiteY2" fmla="*/ 4587985 h 8490777"/>
                <a:gd name="connsiteX3" fmla="*/ 8786583 w 8790908"/>
                <a:gd name="connsiteY3" fmla="*/ 7283667 h 8490777"/>
                <a:gd name="connsiteX4" fmla="*/ 7579473 w 8790908"/>
                <a:gd name="connsiteY4" fmla="*/ 8490777 h 8490777"/>
                <a:gd name="connsiteX5" fmla="*/ 3520534 w 8790908"/>
                <a:gd name="connsiteY5" fmla="*/ 8488318 h 8490777"/>
                <a:gd name="connsiteX6" fmla="*/ 0 w 8790908"/>
                <a:gd name="connsiteY6" fmla="*/ 4962868 h 8490777"/>
                <a:gd name="connsiteX7" fmla="*/ 1361 w 8790908"/>
                <a:gd name="connsiteY7" fmla="*/ 0 h 8490777"/>
                <a:gd name="connsiteX0" fmla="*/ 6277 w 8795824"/>
                <a:gd name="connsiteY0" fmla="*/ 0 h 8490777"/>
                <a:gd name="connsiteX1" fmla="*/ 4171753 w 8795824"/>
                <a:gd name="connsiteY1" fmla="*/ 1508 h 8490777"/>
                <a:gd name="connsiteX2" fmla="*/ 8794486 w 8795824"/>
                <a:gd name="connsiteY2" fmla="*/ 4587985 h 8490777"/>
                <a:gd name="connsiteX3" fmla="*/ 8791499 w 8795824"/>
                <a:gd name="connsiteY3" fmla="*/ 7283667 h 8490777"/>
                <a:gd name="connsiteX4" fmla="*/ 7584389 w 8795824"/>
                <a:gd name="connsiteY4" fmla="*/ 8490777 h 8490777"/>
                <a:gd name="connsiteX5" fmla="*/ 3525450 w 8795824"/>
                <a:gd name="connsiteY5" fmla="*/ 8488318 h 8490777"/>
                <a:gd name="connsiteX6" fmla="*/ 0 w 8795824"/>
                <a:gd name="connsiteY6" fmla="*/ 4967784 h 8490777"/>
                <a:gd name="connsiteX7" fmla="*/ 6277 w 8795824"/>
                <a:gd name="connsiteY7" fmla="*/ 0 h 8490777"/>
                <a:gd name="connsiteX0" fmla="*/ 1360 w 8790907"/>
                <a:gd name="connsiteY0" fmla="*/ 0 h 8490777"/>
                <a:gd name="connsiteX1" fmla="*/ 4166836 w 8790907"/>
                <a:gd name="connsiteY1" fmla="*/ 1508 h 8490777"/>
                <a:gd name="connsiteX2" fmla="*/ 8789569 w 8790907"/>
                <a:gd name="connsiteY2" fmla="*/ 4587985 h 8490777"/>
                <a:gd name="connsiteX3" fmla="*/ 8786582 w 8790907"/>
                <a:gd name="connsiteY3" fmla="*/ 7283667 h 8490777"/>
                <a:gd name="connsiteX4" fmla="*/ 7579472 w 8790907"/>
                <a:gd name="connsiteY4" fmla="*/ 8490777 h 8490777"/>
                <a:gd name="connsiteX5" fmla="*/ 3520533 w 8790907"/>
                <a:gd name="connsiteY5" fmla="*/ 8488318 h 8490777"/>
                <a:gd name="connsiteX6" fmla="*/ 0 w 8790907"/>
                <a:gd name="connsiteY6" fmla="*/ 4972702 h 8490777"/>
                <a:gd name="connsiteX7" fmla="*/ 1360 w 8790907"/>
                <a:gd name="connsiteY7" fmla="*/ 0 h 849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0907" h="8490777">
                  <a:moveTo>
                    <a:pt x="1360" y="0"/>
                  </a:moveTo>
                  <a:lnTo>
                    <a:pt x="4166836" y="1508"/>
                  </a:lnTo>
                  <a:lnTo>
                    <a:pt x="8789569" y="4587985"/>
                  </a:lnTo>
                  <a:cubicBezTo>
                    <a:pt x="8792484" y="7237426"/>
                    <a:pt x="8790249" y="4644122"/>
                    <a:pt x="8786582" y="7283667"/>
                  </a:cubicBezTo>
                  <a:cubicBezTo>
                    <a:pt x="7618718" y="8452870"/>
                    <a:pt x="8741284" y="7328155"/>
                    <a:pt x="7579472" y="8490777"/>
                  </a:cubicBezTo>
                  <a:lnTo>
                    <a:pt x="3520533" y="8488318"/>
                  </a:lnTo>
                  <a:lnTo>
                    <a:pt x="0" y="4972702"/>
                  </a:lnTo>
                  <a:cubicBezTo>
                    <a:pt x="454" y="3318413"/>
                    <a:pt x="906" y="1654289"/>
                    <a:pt x="1360" y="0"/>
                  </a:cubicBezTo>
                  <a:close/>
                </a:path>
              </a:pathLst>
            </a:custGeom>
            <a:solidFill>
              <a:schemeClr val="accent2">
                <a:alpha val="1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64" y="1122363"/>
            <a:ext cx="11320272" cy="2387600"/>
          </a:xfrm>
          <a:noFill/>
        </p:spPr>
        <p:txBody>
          <a:bodyPr anchor="b"/>
          <a:lstStyle>
            <a:lvl1pPr algn="r">
              <a:defRPr sz="6000" b="1" spc="1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64" y="3602038"/>
            <a:ext cx="11320272" cy="1655762"/>
          </a:xfrm>
        </p:spPr>
        <p:txBody>
          <a:bodyPr/>
          <a:lstStyle>
            <a:lvl1pPr marL="0" indent="0" algn="r">
              <a:buNone/>
              <a:defRPr sz="2400" b="1" cap="all" spc="10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</p:spTree>
    <p:extLst>
      <p:ext uri="{BB962C8B-B14F-4D97-AF65-F5344CB8AC3E}">
        <p14:creationId xmlns:p14="http://schemas.microsoft.com/office/powerpoint/2010/main" val="3073053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Light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95707" y="-1004517"/>
            <a:ext cx="11239521" cy="8820473"/>
            <a:chOff x="95707" y="-1004517"/>
            <a:chExt cx="11239521" cy="8820473"/>
          </a:xfrm>
        </p:grpSpPr>
        <p:grpSp>
          <p:nvGrpSpPr>
            <p:cNvPr id="22" name="Group 21"/>
            <p:cNvGrpSpPr/>
            <p:nvPr/>
          </p:nvGrpSpPr>
          <p:grpSpPr>
            <a:xfrm>
              <a:off x="95707" y="3500761"/>
              <a:ext cx="3741729" cy="4315195"/>
              <a:chOff x="95707" y="3500761"/>
              <a:chExt cx="3741729" cy="4315195"/>
            </a:xfrm>
          </p:grpSpPr>
          <p:sp>
            <p:nvSpPr>
              <p:cNvPr id="24" name="Rectangle 11"/>
              <p:cNvSpPr/>
              <p:nvPr/>
            </p:nvSpPr>
            <p:spPr>
              <a:xfrm rot="18900000">
                <a:off x="2196669" y="3877916"/>
                <a:ext cx="914400" cy="3872225"/>
              </a:xfrm>
              <a:custGeom>
                <a:avLst/>
                <a:gdLst>
                  <a:gd name="connsiteX0" fmla="*/ 0 w 914400"/>
                  <a:gd name="connsiteY0" fmla="*/ 0 h 4050034"/>
                  <a:gd name="connsiteX1" fmla="*/ 914400 w 914400"/>
                  <a:gd name="connsiteY1" fmla="*/ 0 h 4050034"/>
                  <a:gd name="connsiteX2" fmla="*/ 914400 w 914400"/>
                  <a:gd name="connsiteY2" fmla="*/ 4050034 h 4050034"/>
                  <a:gd name="connsiteX3" fmla="*/ 0 w 914400"/>
                  <a:gd name="connsiteY3" fmla="*/ 4050034 h 4050034"/>
                  <a:gd name="connsiteX4" fmla="*/ 0 w 914400"/>
                  <a:gd name="connsiteY4" fmla="*/ 0 h 4050034"/>
                  <a:gd name="connsiteX0" fmla="*/ 0 w 914400"/>
                  <a:gd name="connsiteY0" fmla="*/ 0 h 4050034"/>
                  <a:gd name="connsiteX1" fmla="*/ 914400 w 914400"/>
                  <a:gd name="connsiteY1" fmla="*/ 0 h 4050034"/>
                  <a:gd name="connsiteX2" fmla="*/ 914400 w 914400"/>
                  <a:gd name="connsiteY2" fmla="*/ 3872225 h 4050034"/>
                  <a:gd name="connsiteX3" fmla="*/ 0 w 914400"/>
                  <a:gd name="connsiteY3" fmla="*/ 4050034 h 4050034"/>
                  <a:gd name="connsiteX4" fmla="*/ 0 w 914400"/>
                  <a:gd name="connsiteY4" fmla="*/ 0 h 4050034"/>
                  <a:gd name="connsiteX0" fmla="*/ 0 w 914400"/>
                  <a:gd name="connsiteY0" fmla="*/ 0 h 3872225"/>
                  <a:gd name="connsiteX1" fmla="*/ 914400 w 914400"/>
                  <a:gd name="connsiteY1" fmla="*/ 0 h 3872225"/>
                  <a:gd name="connsiteX2" fmla="*/ 914400 w 914400"/>
                  <a:gd name="connsiteY2" fmla="*/ 3872225 h 3872225"/>
                  <a:gd name="connsiteX3" fmla="*/ 0 w 914400"/>
                  <a:gd name="connsiteY3" fmla="*/ 2954891 h 3872225"/>
                  <a:gd name="connsiteX4" fmla="*/ 0 w 914400"/>
                  <a:gd name="connsiteY4" fmla="*/ 0 h 3872225"/>
                  <a:gd name="connsiteX0" fmla="*/ 0 w 914400"/>
                  <a:gd name="connsiteY0" fmla="*/ 0 h 3872225"/>
                  <a:gd name="connsiteX1" fmla="*/ 914400 w 914400"/>
                  <a:gd name="connsiteY1" fmla="*/ 0 h 3872225"/>
                  <a:gd name="connsiteX2" fmla="*/ 914400 w 914400"/>
                  <a:gd name="connsiteY2" fmla="*/ 3872225 h 3872225"/>
                  <a:gd name="connsiteX3" fmla="*/ 0 w 914400"/>
                  <a:gd name="connsiteY3" fmla="*/ 2954891 h 3872225"/>
                  <a:gd name="connsiteX4" fmla="*/ 0 w 914400"/>
                  <a:gd name="connsiteY4" fmla="*/ 0 h 387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3872225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3872225"/>
                    </a:lnTo>
                    <a:lnTo>
                      <a:pt x="0" y="29548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7" name="Rectangle 12"/>
              <p:cNvSpPr/>
              <p:nvPr/>
            </p:nvSpPr>
            <p:spPr>
              <a:xfrm rot="18900000">
                <a:off x="745144" y="3500761"/>
                <a:ext cx="916733" cy="4315195"/>
              </a:xfrm>
              <a:custGeom>
                <a:avLst/>
                <a:gdLst>
                  <a:gd name="connsiteX0" fmla="*/ 0 w 914400"/>
                  <a:gd name="connsiteY0" fmla="*/ 0 h 4361035"/>
                  <a:gd name="connsiteX1" fmla="*/ 914400 w 914400"/>
                  <a:gd name="connsiteY1" fmla="*/ 0 h 4361035"/>
                  <a:gd name="connsiteX2" fmla="*/ 914400 w 914400"/>
                  <a:gd name="connsiteY2" fmla="*/ 4361035 h 4361035"/>
                  <a:gd name="connsiteX3" fmla="*/ 0 w 914400"/>
                  <a:gd name="connsiteY3" fmla="*/ 4361035 h 4361035"/>
                  <a:gd name="connsiteX4" fmla="*/ 0 w 914400"/>
                  <a:gd name="connsiteY4" fmla="*/ 0 h 4361035"/>
                  <a:gd name="connsiteX0" fmla="*/ 0 w 914400"/>
                  <a:gd name="connsiteY0" fmla="*/ 12868 h 4373903"/>
                  <a:gd name="connsiteX1" fmla="*/ 914399 w 914400"/>
                  <a:gd name="connsiteY1" fmla="*/ 0 h 4373903"/>
                  <a:gd name="connsiteX2" fmla="*/ 914400 w 914400"/>
                  <a:gd name="connsiteY2" fmla="*/ 4373903 h 4373903"/>
                  <a:gd name="connsiteX3" fmla="*/ 0 w 914400"/>
                  <a:gd name="connsiteY3" fmla="*/ 4373903 h 4373903"/>
                  <a:gd name="connsiteX4" fmla="*/ 0 w 914400"/>
                  <a:gd name="connsiteY4" fmla="*/ 12868 h 4373903"/>
                  <a:gd name="connsiteX0" fmla="*/ 0 w 914400"/>
                  <a:gd name="connsiteY0" fmla="*/ 907139 h 4373903"/>
                  <a:gd name="connsiteX1" fmla="*/ 914399 w 914400"/>
                  <a:gd name="connsiteY1" fmla="*/ 0 h 4373903"/>
                  <a:gd name="connsiteX2" fmla="*/ 914400 w 914400"/>
                  <a:gd name="connsiteY2" fmla="*/ 4373903 h 4373903"/>
                  <a:gd name="connsiteX3" fmla="*/ 0 w 914400"/>
                  <a:gd name="connsiteY3" fmla="*/ 4373903 h 4373903"/>
                  <a:gd name="connsiteX4" fmla="*/ 0 w 914400"/>
                  <a:gd name="connsiteY4" fmla="*/ 907139 h 4373903"/>
                  <a:gd name="connsiteX0" fmla="*/ 0 w 914400"/>
                  <a:gd name="connsiteY0" fmla="*/ 907139 h 4373903"/>
                  <a:gd name="connsiteX1" fmla="*/ 914399 w 914400"/>
                  <a:gd name="connsiteY1" fmla="*/ 0 h 4373903"/>
                  <a:gd name="connsiteX2" fmla="*/ 914400 w 914400"/>
                  <a:gd name="connsiteY2" fmla="*/ 4309244 h 4373903"/>
                  <a:gd name="connsiteX3" fmla="*/ 0 w 914400"/>
                  <a:gd name="connsiteY3" fmla="*/ 4373903 h 4373903"/>
                  <a:gd name="connsiteX4" fmla="*/ 0 w 914400"/>
                  <a:gd name="connsiteY4" fmla="*/ 907139 h 4373903"/>
                  <a:gd name="connsiteX0" fmla="*/ 0 w 914400"/>
                  <a:gd name="connsiteY0" fmla="*/ 907139 h 4309244"/>
                  <a:gd name="connsiteX1" fmla="*/ 914399 w 914400"/>
                  <a:gd name="connsiteY1" fmla="*/ 0 h 4309244"/>
                  <a:gd name="connsiteX2" fmla="*/ 914400 w 914400"/>
                  <a:gd name="connsiteY2" fmla="*/ 4309244 h 4309244"/>
                  <a:gd name="connsiteX3" fmla="*/ 2020 w 914400"/>
                  <a:gd name="connsiteY3" fmla="*/ 3397973 h 4309244"/>
                  <a:gd name="connsiteX4" fmla="*/ 0 w 914400"/>
                  <a:gd name="connsiteY4" fmla="*/ 907139 h 4309244"/>
                  <a:gd name="connsiteX0" fmla="*/ 2332 w 916732"/>
                  <a:gd name="connsiteY0" fmla="*/ 907139 h 4309244"/>
                  <a:gd name="connsiteX1" fmla="*/ 916731 w 916732"/>
                  <a:gd name="connsiteY1" fmla="*/ 0 h 4309244"/>
                  <a:gd name="connsiteX2" fmla="*/ 916732 w 916732"/>
                  <a:gd name="connsiteY2" fmla="*/ 4309244 h 4309244"/>
                  <a:gd name="connsiteX3" fmla="*/ 84 w 916732"/>
                  <a:gd name="connsiteY3" fmla="*/ 3397973 h 4309244"/>
                  <a:gd name="connsiteX4" fmla="*/ 2332 w 916732"/>
                  <a:gd name="connsiteY4" fmla="*/ 907139 h 4309244"/>
                  <a:gd name="connsiteX0" fmla="*/ 2332 w 918866"/>
                  <a:gd name="connsiteY0" fmla="*/ 907139 h 4315645"/>
                  <a:gd name="connsiteX1" fmla="*/ 916731 w 918866"/>
                  <a:gd name="connsiteY1" fmla="*/ 0 h 4315645"/>
                  <a:gd name="connsiteX2" fmla="*/ 918866 w 918866"/>
                  <a:gd name="connsiteY2" fmla="*/ 4315645 h 4315645"/>
                  <a:gd name="connsiteX3" fmla="*/ 84 w 918866"/>
                  <a:gd name="connsiteY3" fmla="*/ 3397973 h 4315645"/>
                  <a:gd name="connsiteX4" fmla="*/ 2332 w 918866"/>
                  <a:gd name="connsiteY4" fmla="*/ 907139 h 4315645"/>
                  <a:gd name="connsiteX0" fmla="*/ 2332 w 918866"/>
                  <a:gd name="connsiteY0" fmla="*/ 907139 h 4315645"/>
                  <a:gd name="connsiteX1" fmla="*/ 916731 w 918866"/>
                  <a:gd name="connsiteY1" fmla="*/ 0 h 4315645"/>
                  <a:gd name="connsiteX2" fmla="*/ 918866 w 918866"/>
                  <a:gd name="connsiteY2" fmla="*/ 4315645 h 4315645"/>
                  <a:gd name="connsiteX3" fmla="*/ 84 w 918866"/>
                  <a:gd name="connsiteY3" fmla="*/ 3397973 h 4315645"/>
                  <a:gd name="connsiteX4" fmla="*/ 2332 w 918866"/>
                  <a:gd name="connsiteY4" fmla="*/ 907139 h 4315645"/>
                  <a:gd name="connsiteX0" fmla="*/ 2332 w 916733"/>
                  <a:gd name="connsiteY0" fmla="*/ 907139 h 4313511"/>
                  <a:gd name="connsiteX1" fmla="*/ 916731 w 916733"/>
                  <a:gd name="connsiteY1" fmla="*/ 0 h 4313511"/>
                  <a:gd name="connsiteX2" fmla="*/ 916733 w 916733"/>
                  <a:gd name="connsiteY2" fmla="*/ 4313511 h 4313511"/>
                  <a:gd name="connsiteX3" fmla="*/ 84 w 916733"/>
                  <a:gd name="connsiteY3" fmla="*/ 3397973 h 4313511"/>
                  <a:gd name="connsiteX4" fmla="*/ 2332 w 916733"/>
                  <a:gd name="connsiteY4" fmla="*/ 907139 h 4313511"/>
                  <a:gd name="connsiteX0" fmla="*/ 2332 w 916733"/>
                  <a:gd name="connsiteY0" fmla="*/ 907139 h 4313511"/>
                  <a:gd name="connsiteX1" fmla="*/ 916731 w 916733"/>
                  <a:gd name="connsiteY1" fmla="*/ 0 h 4313511"/>
                  <a:gd name="connsiteX2" fmla="*/ 916733 w 916733"/>
                  <a:gd name="connsiteY2" fmla="*/ 4313511 h 4313511"/>
                  <a:gd name="connsiteX3" fmla="*/ 84 w 916733"/>
                  <a:gd name="connsiteY3" fmla="*/ 3397973 h 4313511"/>
                  <a:gd name="connsiteX4" fmla="*/ 2332 w 916733"/>
                  <a:gd name="connsiteY4" fmla="*/ 907139 h 4313511"/>
                  <a:gd name="connsiteX0" fmla="*/ 2332 w 916733"/>
                  <a:gd name="connsiteY0" fmla="*/ 907139 h 4313511"/>
                  <a:gd name="connsiteX1" fmla="*/ 916732 w 916733"/>
                  <a:gd name="connsiteY1" fmla="*/ 0 h 4313511"/>
                  <a:gd name="connsiteX2" fmla="*/ 916733 w 916733"/>
                  <a:gd name="connsiteY2" fmla="*/ 4313511 h 4313511"/>
                  <a:gd name="connsiteX3" fmla="*/ 84 w 916733"/>
                  <a:gd name="connsiteY3" fmla="*/ 3397973 h 4313511"/>
                  <a:gd name="connsiteX4" fmla="*/ 2332 w 916733"/>
                  <a:gd name="connsiteY4" fmla="*/ 907139 h 4313511"/>
                  <a:gd name="connsiteX0" fmla="*/ 2332 w 916733"/>
                  <a:gd name="connsiteY0" fmla="*/ 907139 h 4313511"/>
                  <a:gd name="connsiteX1" fmla="*/ 916732 w 916733"/>
                  <a:gd name="connsiteY1" fmla="*/ 0 h 4313511"/>
                  <a:gd name="connsiteX2" fmla="*/ 916733 w 916733"/>
                  <a:gd name="connsiteY2" fmla="*/ 4313511 h 4313511"/>
                  <a:gd name="connsiteX3" fmla="*/ 84 w 916733"/>
                  <a:gd name="connsiteY3" fmla="*/ 3397973 h 4313511"/>
                  <a:gd name="connsiteX4" fmla="*/ 2332 w 916733"/>
                  <a:gd name="connsiteY4" fmla="*/ 907139 h 4313511"/>
                  <a:gd name="connsiteX0" fmla="*/ 2332 w 916733"/>
                  <a:gd name="connsiteY0" fmla="*/ 907139 h 4313511"/>
                  <a:gd name="connsiteX1" fmla="*/ 916732 w 916733"/>
                  <a:gd name="connsiteY1" fmla="*/ 0 h 4313511"/>
                  <a:gd name="connsiteX2" fmla="*/ 916733 w 916733"/>
                  <a:gd name="connsiteY2" fmla="*/ 4313511 h 4313511"/>
                  <a:gd name="connsiteX3" fmla="*/ 84 w 916733"/>
                  <a:gd name="connsiteY3" fmla="*/ 3397973 h 4313511"/>
                  <a:gd name="connsiteX4" fmla="*/ 2332 w 916733"/>
                  <a:gd name="connsiteY4" fmla="*/ 907139 h 4313511"/>
                  <a:gd name="connsiteX0" fmla="*/ 2332 w 916733"/>
                  <a:gd name="connsiteY0" fmla="*/ 907139 h 4313511"/>
                  <a:gd name="connsiteX1" fmla="*/ 916732 w 916733"/>
                  <a:gd name="connsiteY1" fmla="*/ 0 h 4313511"/>
                  <a:gd name="connsiteX2" fmla="*/ 916733 w 916733"/>
                  <a:gd name="connsiteY2" fmla="*/ 4313511 h 4313511"/>
                  <a:gd name="connsiteX3" fmla="*/ 84 w 916733"/>
                  <a:gd name="connsiteY3" fmla="*/ 3397973 h 4313511"/>
                  <a:gd name="connsiteX4" fmla="*/ 2332 w 916733"/>
                  <a:gd name="connsiteY4" fmla="*/ 907139 h 4313511"/>
                  <a:gd name="connsiteX0" fmla="*/ 2332 w 916733"/>
                  <a:gd name="connsiteY0" fmla="*/ 908823 h 4315195"/>
                  <a:gd name="connsiteX1" fmla="*/ 915048 w 916733"/>
                  <a:gd name="connsiteY1" fmla="*/ 0 h 4315195"/>
                  <a:gd name="connsiteX2" fmla="*/ 916733 w 916733"/>
                  <a:gd name="connsiteY2" fmla="*/ 4315195 h 4315195"/>
                  <a:gd name="connsiteX3" fmla="*/ 84 w 916733"/>
                  <a:gd name="connsiteY3" fmla="*/ 3399657 h 4315195"/>
                  <a:gd name="connsiteX4" fmla="*/ 2332 w 916733"/>
                  <a:gd name="connsiteY4" fmla="*/ 908823 h 4315195"/>
                  <a:gd name="connsiteX0" fmla="*/ 2332 w 916733"/>
                  <a:gd name="connsiteY0" fmla="*/ 908823 h 4315195"/>
                  <a:gd name="connsiteX1" fmla="*/ 915048 w 916733"/>
                  <a:gd name="connsiteY1" fmla="*/ 0 h 4315195"/>
                  <a:gd name="connsiteX2" fmla="*/ 916733 w 916733"/>
                  <a:gd name="connsiteY2" fmla="*/ 4315195 h 4315195"/>
                  <a:gd name="connsiteX3" fmla="*/ 84 w 916733"/>
                  <a:gd name="connsiteY3" fmla="*/ 3399657 h 4315195"/>
                  <a:gd name="connsiteX4" fmla="*/ 2332 w 916733"/>
                  <a:gd name="connsiteY4" fmla="*/ 908823 h 4315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6733" h="4315195">
                    <a:moveTo>
                      <a:pt x="2332" y="908823"/>
                    </a:moveTo>
                    <a:lnTo>
                      <a:pt x="915048" y="0"/>
                    </a:lnTo>
                    <a:cubicBezTo>
                      <a:pt x="915048" y="1457968"/>
                      <a:pt x="916733" y="2857227"/>
                      <a:pt x="916733" y="4315195"/>
                    </a:cubicBezTo>
                    <a:lnTo>
                      <a:pt x="84" y="3399657"/>
                    </a:lnTo>
                    <a:cubicBezTo>
                      <a:pt x="-589" y="2569379"/>
                      <a:pt x="3005" y="1739101"/>
                      <a:pt x="2332" y="908823"/>
                    </a:cubicBezTo>
                    <a:close/>
                  </a:path>
                </a:pathLst>
              </a:custGeom>
              <a:solidFill>
                <a:schemeClr val="accent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8" name="Rectangle 14"/>
              <p:cNvSpPr/>
              <p:nvPr/>
            </p:nvSpPr>
            <p:spPr>
              <a:xfrm rot="18900000">
                <a:off x="95707" y="5053982"/>
                <a:ext cx="917617" cy="2491828"/>
              </a:xfrm>
              <a:custGeom>
                <a:avLst/>
                <a:gdLst>
                  <a:gd name="connsiteX0" fmla="*/ 0 w 914400"/>
                  <a:gd name="connsiteY0" fmla="*/ 0 h 2826792"/>
                  <a:gd name="connsiteX1" fmla="*/ 914400 w 914400"/>
                  <a:gd name="connsiteY1" fmla="*/ 0 h 2826792"/>
                  <a:gd name="connsiteX2" fmla="*/ 914400 w 914400"/>
                  <a:gd name="connsiteY2" fmla="*/ 2826792 h 2826792"/>
                  <a:gd name="connsiteX3" fmla="*/ 0 w 914400"/>
                  <a:gd name="connsiteY3" fmla="*/ 2826792 h 2826792"/>
                  <a:gd name="connsiteX4" fmla="*/ 0 w 914400"/>
                  <a:gd name="connsiteY4" fmla="*/ 0 h 2826792"/>
                  <a:gd name="connsiteX0" fmla="*/ 0 w 914400"/>
                  <a:gd name="connsiteY0" fmla="*/ 0 h 2826792"/>
                  <a:gd name="connsiteX1" fmla="*/ 914400 w 914400"/>
                  <a:gd name="connsiteY1" fmla="*/ 205875 h 2826792"/>
                  <a:gd name="connsiteX2" fmla="*/ 914400 w 914400"/>
                  <a:gd name="connsiteY2" fmla="*/ 2826792 h 2826792"/>
                  <a:gd name="connsiteX3" fmla="*/ 0 w 914400"/>
                  <a:gd name="connsiteY3" fmla="*/ 2826792 h 2826792"/>
                  <a:gd name="connsiteX4" fmla="*/ 0 w 914400"/>
                  <a:gd name="connsiteY4" fmla="*/ 0 h 2826792"/>
                  <a:gd name="connsiteX0" fmla="*/ 0 w 917617"/>
                  <a:gd name="connsiteY0" fmla="*/ 916791 h 2620917"/>
                  <a:gd name="connsiteX1" fmla="*/ 917617 w 917617"/>
                  <a:gd name="connsiteY1" fmla="*/ 0 h 2620917"/>
                  <a:gd name="connsiteX2" fmla="*/ 917617 w 917617"/>
                  <a:gd name="connsiteY2" fmla="*/ 2620917 h 2620917"/>
                  <a:gd name="connsiteX3" fmla="*/ 3217 w 917617"/>
                  <a:gd name="connsiteY3" fmla="*/ 2620917 h 2620917"/>
                  <a:gd name="connsiteX4" fmla="*/ 0 w 917617"/>
                  <a:gd name="connsiteY4" fmla="*/ 916791 h 2620917"/>
                  <a:gd name="connsiteX0" fmla="*/ 0 w 917617"/>
                  <a:gd name="connsiteY0" fmla="*/ 916791 h 2620917"/>
                  <a:gd name="connsiteX1" fmla="*/ 917617 w 917617"/>
                  <a:gd name="connsiteY1" fmla="*/ 0 h 2620917"/>
                  <a:gd name="connsiteX2" fmla="*/ 917617 w 917617"/>
                  <a:gd name="connsiteY2" fmla="*/ 2620917 h 2620917"/>
                  <a:gd name="connsiteX3" fmla="*/ 3217 w 917617"/>
                  <a:gd name="connsiteY3" fmla="*/ 2620917 h 2620917"/>
                  <a:gd name="connsiteX4" fmla="*/ 0 w 917617"/>
                  <a:gd name="connsiteY4" fmla="*/ 916791 h 2620917"/>
                  <a:gd name="connsiteX0" fmla="*/ 0 w 917617"/>
                  <a:gd name="connsiteY0" fmla="*/ 916791 h 2620917"/>
                  <a:gd name="connsiteX1" fmla="*/ 917617 w 917617"/>
                  <a:gd name="connsiteY1" fmla="*/ 0 h 2620917"/>
                  <a:gd name="connsiteX2" fmla="*/ 917617 w 917617"/>
                  <a:gd name="connsiteY2" fmla="*/ 2620917 h 2620917"/>
                  <a:gd name="connsiteX3" fmla="*/ 3217 w 917617"/>
                  <a:gd name="connsiteY3" fmla="*/ 2620917 h 2620917"/>
                  <a:gd name="connsiteX4" fmla="*/ 0 w 917617"/>
                  <a:gd name="connsiteY4" fmla="*/ 916791 h 2620917"/>
                  <a:gd name="connsiteX0" fmla="*/ 0 w 917617"/>
                  <a:gd name="connsiteY0" fmla="*/ 916791 h 2620917"/>
                  <a:gd name="connsiteX1" fmla="*/ 917617 w 917617"/>
                  <a:gd name="connsiteY1" fmla="*/ 0 h 2620917"/>
                  <a:gd name="connsiteX2" fmla="*/ 917617 w 917617"/>
                  <a:gd name="connsiteY2" fmla="*/ 2620917 h 2620917"/>
                  <a:gd name="connsiteX3" fmla="*/ 3217 w 917617"/>
                  <a:gd name="connsiteY3" fmla="*/ 2620917 h 2620917"/>
                  <a:gd name="connsiteX4" fmla="*/ 0 w 917617"/>
                  <a:gd name="connsiteY4" fmla="*/ 916791 h 2620917"/>
                  <a:gd name="connsiteX0" fmla="*/ 0 w 919637"/>
                  <a:gd name="connsiteY0" fmla="*/ 914771 h 2618897"/>
                  <a:gd name="connsiteX1" fmla="*/ 919637 w 919637"/>
                  <a:gd name="connsiteY1" fmla="*/ 0 h 2618897"/>
                  <a:gd name="connsiteX2" fmla="*/ 917617 w 919637"/>
                  <a:gd name="connsiteY2" fmla="*/ 2618897 h 2618897"/>
                  <a:gd name="connsiteX3" fmla="*/ 3217 w 919637"/>
                  <a:gd name="connsiteY3" fmla="*/ 2618897 h 2618897"/>
                  <a:gd name="connsiteX4" fmla="*/ 0 w 919637"/>
                  <a:gd name="connsiteY4" fmla="*/ 914771 h 2618897"/>
                  <a:gd name="connsiteX0" fmla="*/ 0 w 919638"/>
                  <a:gd name="connsiteY0" fmla="*/ 918812 h 2618897"/>
                  <a:gd name="connsiteX1" fmla="*/ 919638 w 919638"/>
                  <a:gd name="connsiteY1" fmla="*/ 0 h 2618897"/>
                  <a:gd name="connsiteX2" fmla="*/ 917618 w 919638"/>
                  <a:gd name="connsiteY2" fmla="*/ 2618897 h 2618897"/>
                  <a:gd name="connsiteX3" fmla="*/ 3218 w 919638"/>
                  <a:gd name="connsiteY3" fmla="*/ 2618897 h 2618897"/>
                  <a:gd name="connsiteX4" fmla="*/ 0 w 919638"/>
                  <a:gd name="connsiteY4" fmla="*/ 918812 h 2618897"/>
                  <a:gd name="connsiteX0" fmla="*/ 0 w 917617"/>
                  <a:gd name="connsiteY0" fmla="*/ 920833 h 2618897"/>
                  <a:gd name="connsiteX1" fmla="*/ 917617 w 917617"/>
                  <a:gd name="connsiteY1" fmla="*/ 0 h 2618897"/>
                  <a:gd name="connsiteX2" fmla="*/ 915597 w 917617"/>
                  <a:gd name="connsiteY2" fmla="*/ 2618897 h 2618897"/>
                  <a:gd name="connsiteX3" fmla="*/ 1197 w 917617"/>
                  <a:gd name="connsiteY3" fmla="*/ 2618897 h 2618897"/>
                  <a:gd name="connsiteX4" fmla="*/ 0 w 917617"/>
                  <a:gd name="connsiteY4" fmla="*/ 920833 h 2618897"/>
                  <a:gd name="connsiteX0" fmla="*/ 0 w 917617"/>
                  <a:gd name="connsiteY0" fmla="*/ 920833 h 2618897"/>
                  <a:gd name="connsiteX1" fmla="*/ 917617 w 917617"/>
                  <a:gd name="connsiteY1" fmla="*/ 0 h 2618897"/>
                  <a:gd name="connsiteX2" fmla="*/ 913577 w 917617"/>
                  <a:gd name="connsiteY2" fmla="*/ 2483519 h 2618897"/>
                  <a:gd name="connsiteX3" fmla="*/ 1197 w 917617"/>
                  <a:gd name="connsiteY3" fmla="*/ 2618897 h 2618897"/>
                  <a:gd name="connsiteX4" fmla="*/ 0 w 917617"/>
                  <a:gd name="connsiteY4" fmla="*/ 920833 h 2618897"/>
                  <a:gd name="connsiteX0" fmla="*/ 0 w 917617"/>
                  <a:gd name="connsiteY0" fmla="*/ 920833 h 2483519"/>
                  <a:gd name="connsiteX1" fmla="*/ 917617 w 917617"/>
                  <a:gd name="connsiteY1" fmla="*/ 0 h 2483519"/>
                  <a:gd name="connsiteX2" fmla="*/ 913577 w 917617"/>
                  <a:gd name="connsiteY2" fmla="*/ 2483519 h 2483519"/>
                  <a:gd name="connsiteX3" fmla="*/ 1198 w 917617"/>
                  <a:gd name="connsiteY3" fmla="*/ 1580330 h 2483519"/>
                  <a:gd name="connsiteX4" fmla="*/ 0 w 917617"/>
                  <a:gd name="connsiteY4" fmla="*/ 920833 h 2483519"/>
                  <a:gd name="connsiteX0" fmla="*/ 0 w 917617"/>
                  <a:gd name="connsiteY0" fmla="*/ 920833 h 2487560"/>
                  <a:gd name="connsiteX1" fmla="*/ 917617 w 917617"/>
                  <a:gd name="connsiteY1" fmla="*/ 0 h 2487560"/>
                  <a:gd name="connsiteX2" fmla="*/ 913576 w 917617"/>
                  <a:gd name="connsiteY2" fmla="*/ 2487560 h 2487560"/>
                  <a:gd name="connsiteX3" fmla="*/ 1198 w 917617"/>
                  <a:gd name="connsiteY3" fmla="*/ 1580330 h 2487560"/>
                  <a:gd name="connsiteX4" fmla="*/ 0 w 917617"/>
                  <a:gd name="connsiteY4" fmla="*/ 920833 h 2487560"/>
                  <a:gd name="connsiteX0" fmla="*/ 0 w 917617"/>
                  <a:gd name="connsiteY0" fmla="*/ 920833 h 2491828"/>
                  <a:gd name="connsiteX1" fmla="*/ 917617 w 917617"/>
                  <a:gd name="connsiteY1" fmla="*/ 0 h 2491828"/>
                  <a:gd name="connsiteX2" fmla="*/ 913576 w 917617"/>
                  <a:gd name="connsiteY2" fmla="*/ 2491828 h 2491828"/>
                  <a:gd name="connsiteX3" fmla="*/ 1198 w 917617"/>
                  <a:gd name="connsiteY3" fmla="*/ 1580330 h 2491828"/>
                  <a:gd name="connsiteX4" fmla="*/ 0 w 917617"/>
                  <a:gd name="connsiteY4" fmla="*/ 920833 h 249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7617" h="2491828">
                    <a:moveTo>
                      <a:pt x="0" y="920833"/>
                    </a:moveTo>
                    <a:lnTo>
                      <a:pt x="917617" y="0"/>
                    </a:lnTo>
                    <a:cubicBezTo>
                      <a:pt x="916944" y="872966"/>
                      <a:pt x="914249" y="1618862"/>
                      <a:pt x="913576" y="2491828"/>
                    </a:cubicBezTo>
                    <a:lnTo>
                      <a:pt x="1198" y="1580330"/>
                    </a:lnTo>
                    <a:cubicBezTo>
                      <a:pt x="126" y="1012288"/>
                      <a:pt x="1072" y="1488875"/>
                      <a:pt x="0" y="920833"/>
                    </a:cubicBezTo>
                    <a:close/>
                  </a:path>
                </a:pathLst>
              </a:cu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9" name="Rectangle 20"/>
              <p:cNvSpPr/>
              <p:nvPr/>
            </p:nvSpPr>
            <p:spPr>
              <a:xfrm rot="18900000">
                <a:off x="2922921" y="5634758"/>
                <a:ext cx="914515" cy="1811326"/>
              </a:xfrm>
              <a:custGeom>
                <a:avLst/>
                <a:gdLst>
                  <a:gd name="connsiteX0" fmla="*/ 0 w 914400"/>
                  <a:gd name="connsiteY0" fmla="*/ 0 h 1904271"/>
                  <a:gd name="connsiteX1" fmla="*/ 914400 w 914400"/>
                  <a:gd name="connsiteY1" fmla="*/ 0 h 1904271"/>
                  <a:gd name="connsiteX2" fmla="*/ 914400 w 914400"/>
                  <a:gd name="connsiteY2" fmla="*/ 1904271 h 1904271"/>
                  <a:gd name="connsiteX3" fmla="*/ 0 w 914400"/>
                  <a:gd name="connsiteY3" fmla="*/ 1904271 h 1904271"/>
                  <a:gd name="connsiteX4" fmla="*/ 0 w 914400"/>
                  <a:gd name="connsiteY4" fmla="*/ 0 h 1904271"/>
                  <a:gd name="connsiteX0" fmla="*/ 0 w 914400"/>
                  <a:gd name="connsiteY0" fmla="*/ 0 h 1904271"/>
                  <a:gd name="connsiteX1" fmla="*/ 914400 w 914400"/>
                  <a:gd name="connsiteY1" fmla="*/ 0 h 1904271"/>
                  <a:gd name="connsiteX2" fmla="*/ 914400 w 914400"/>
                  <a:gd name="connsiteY2" fmla="*/ 1811326 h 1904271"/>
                  <a:gd name="connsiteX3" fmla="*/ 0 w 914400"/>
                  <a:gd name="connsiteY3" fmla="*/ 1904271 h 1904271"/>
                  <a:gd name="connsiteX4" fmla="*/ 0 w 914400"/>
                  <a:gd name="connsiteY4" fmla="*/ 0 h 1904271"/>
                  <a:gd name="connsiteX0" fmla="*/ 0 w 914400"/>
                  <a:gd name="connsiteY0" fmla="*/ 0 h 1811326"/>
                  <a:gd name="connsiteX1" fmla="*/ 914400 w 914400"/>
                  <a:gd name="connsiteY1" fmla="*/ 0 h 1811326"/>
                  <a:gd name="connsiteX2" fmla="*/ 914400 w 914400"/>
                  <a:gd name="connsiteY2" fmla="*/ 1811326 h 1811326"/>
                  <a:gd name="connsiteX3" fmla="*/ 2019 w 914400"/>
                  <a:gd name="connsiteY3" fmla="*/ 904095 h 1811326"/>
                  <a:gd name="connsiteX4" fmla="*/ 0 w 914400"/>
                  <a:gd name="connsiteY4" fmla="*/ 0 h 1811326"/>
                  <a:gd name="connsiteX0" fmla="*/ 0 w 914400"/>
                  <a:gd name="connsiteY0" fmla="*/ 0 h 1811326"/>
                  <a:gd name="connsiteX1" fmla="*/ 914400 w 914400"/>
                  <a:gd name="connsiteY1" fmla="*/ 0 h 1811326"/>
                  <a:gd name="connsiteX2" fmla="*/ 914400 w 914400"/>
                  <a:gd name="connsiteY2" fmla="*/ 1811326 h 1811326"/>
                  <a:gd name="connsiteX3" fmla="*/ 2019 w 914400"/>
                  <a:gd name="connsiteY3" fmla="*/ 904095 h 1811326"/>
                  <a:gd name="connsiteX4" fmla="*/ 0 w 914400"/>
                  <a:gd name="connsiteY4" fmla="*/ 0 h 1811326"/>
                  <a:gd name="connsiteX0" fmla="*/ 115 w 914515"/>
                  <a:gd name="connsiteY0" fmla="*/ 0 h 1811326"/>
                  <a:gd name="connsiteX1" fmla="*/ 914515 w 914515"/>
                  <a:gd name="connsiteY1" fmla="*/ 0 h 1811326"/>
                  <a:gd name="connsiteX2" fmla="*/ 914515 w 914515"/>
                  <a:gd name="connsiteY2" fmla="*/ 1811326 h 1811326"/>
                  <a:gd name="connsiteX3" fmla="*/ 0 w 914515"/>
                  <a:gd name="connsiteY3" fmla="*/ 901961 h 1811326"/>
                  <a:gd name="connsiteX4" fmla="*/ 115 w 914515"/>
                  <a:gd name="connsiteY4" fmla="*/ 0 h 181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515" h="1811326">
                    <a:moveTo>
                      <a:pt x="115" y="0"/>
                    </a:moveTo>
                    <a:lnTo>
                      <a:pt x="914515" y="0"/>
                    </a:lnTo>
                    <a:lnTo>
                      <a:pt x="914515" y="1811326"/>
                    </a:lnTo>
                    <a:lnTo>
                      <a:pt x="0" y="901961"/>
                    </a:lnTo>
                    <a:cubicBezTo>
                      <a:pt x="38" y="601307"/>
                      <a:pt x="77" y="300654"/>
                      <a:pt x="115" y="0"/>
                    </a:cubicBezTo>
                    <a:close/>
                  </a:path>
                </a:pathLst>
              </a:custGeom>
              <a:solidFill>
                <a:schemeClr val="accent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</p:grpSp>
        <p:sp>
          <p:nvSpPr>
            <p:cNvPr id="23" name="Rectangle 20"/>
            <p:cNvSpPr/>
            <p:nvPr/>
          </p:nvSpPr>
          <p:spPr>
            <a:xfrm rot="18900000">
              <a:off x="2544321" y="-1004517"/>
              <a:ext cx="8790907" cy="8490777"/>
            </a:xfrm>
            <a:custGeom>
              <a:avLst/>
              <a:gdLst>
                <a:gd name="connsiteX0" fmla="*/ 0 w 8780957"/>
                <a:gd name="connsiteY0" fmla="*/ 0 h 8491824"/>
                <a:gd name="connsiteX1" fmla="*/ 8780957 w 8780957"/>
                <a:gd name="connsiteY1" fmla="*/ 0 h 8491824"/>
                <a:gd name="connsiteX2" fmla="*/ 8780957 w 8780957"/>
                <a:gd name="connsiteY2" fmla="*/ 8491824 h 8491824"/>
                <a:gd name="connsiteX3" fmla="*/ 0 w 8780957"/>
                <a:gd name="connsiteY3" fmla="*/ 8491824 h 8491824"/>
                <a:gd name="connsiteX4" fmla="*/ 0 w 8780957"/>
                <a:gd name="connsiteY4" fmla="*/ 0 h 8491824"/>
                <a:gd name="connsiteX0" fmla="*/ 0 w 8780957"/>
                <a:gd name="connsiteY0" fmla="*/ 0 h 8491824"/>
                <a:gd name="connsiteX1" fmla="*/ 4165476 w 8780957"/>
                <a:gd name="connsiteY1" fmla="*/ 1508 h 8491824"/>
                <a:gd name="connsiteX2" fmla="*/ 8780957 w 8780957"/>
                <a:gd name="connsiteY2" fmla="*/ 0 h 8491824"/>
                <a:gd name="connsiteX3" fmla="*/ 8780957 w 8780957"/>
                <a:gd name="connsiteY3" fmla="*/ 8491824 h 8491824"/>
                <a:gd name="connsiteX4" fmla="*/ 0 w 8780957"/>
                <a:gd name="connsiteY4" fmla="*/ 8491824 h 8491824"/>
                <a:gd name="connsiteX5" fmla="*/ 0 w 8780957"/>
                <a:gd name="connsiteY5" fmla="*/ 0 h 8491824"/>
                <a:gd name="connsiteX0" fmla="*/ 0 w 8788209"/>
                <a:gd name="connsiteY0" fmla="*/ 0 h 8491824"/>
                <a:gd name="connsiteX1" fmla="*/ 4165476 w 8788209"/>
                <a:gd name="connsiteY1" fmla="*/ 1508 h 8491824"/>
                <a:gd name="connsiteX2" fmla="*/ 8780957 w 8788209"/>
                <a:gd name="connsiteY2" fmla="*/ 0 h 8491824"/>
                <a:gd name="connsiteX3" fmla="*/ 8788209 w 8788209"/>
                <a:gd name="connsiteY3" fmla="*/ 4587985 h 8491824"/>
                <a:gd name="connsiteX4" fmla="*/ 8780957 w 8788209"/>
                <a:gd name="connsiteY4" fmla="*/ 8491824 h 8491824"/>
                <a:gd name="connsiteX5" fmla="*/ 0 w 8788209"/>
                <a:gd name="connsiteY5" fmla="*/ 8491824 h 8491824"/>
                <a:gd name="connsiteX6" fmla="*/ 0 w 8788209"/>
                <a:gd name="connsiteY6" fmla="*/ 0 h 8491824"/>
                <a:gd name="connsiteX0" fmla="*/ 0 w 8788209"/>
                <a:gd name="connsiteY0" fmla="*/ 0 h 8491824"/>
                <a:gd name="connsiteX1" fmla="*/ 4165476 w 8788209"/>
                <a:gd name="connsiteY1" fmla="*/ 1508 h 8491824"/>
                <a:gd name="connsiteX2" fmla="*/ 8788209 w 8788209"/>
                <a:gd name="connsiteY2" fmla="*/ 4587985 h 8491824"/>
                <a:gd name="connsiteX3" fmla="*/ 8780957 w 8788209"/>
                <a:gd name="connsiteY3" fmla="*/ 8491824 h 8491824"/>
                <a:gd name="connsiteX4" fmla="*/ 0 w 8788209"/>
                <a:gd name="connsiteY4" fmla="*/ 8491824 h 8491824"/>
                <a:gd name="connsiteX5" fmla="*/ 0 w 8788209"/>
                <a:gd name="connsiteY5" fmla="*/ 0 h 8491824"/>
                <a:gd name="connsiteX0" fmla="*/ 0 w 9432552"/>
                <a:gd name="connsiteY0" fmla="*/ 0 h 8491824"/>
                <a:gd name="connsiteX1" fmla="*/ 4165476 w 9432552"/>
                <a:gd name="connsiteY1" fmla="*/ 1508 h 8491824"/>
                <a:gd name="connsiteX2" fmla="*/ 8788209 w 9432552"/>
                <a:gd name="connsiteY2" fmla="*/ 4587985 h 8491824"/>
                <a:gd name="connsiteX3" fmla="*/ 8785222 w 9432552"/>
                <a:gd name="connsiteY3" fmla="*/ 7283667 h 8491824"/>
                <a:gd name="connsiteX4" fmla="*/ 8780957 w 9432552"/>
                <a:gd name="connsiteY4" fmla="*/ 8491824 h 8491824"/>
                <a:gd name="connsiteX5" fmla="*/ 0 w 9432552"/>
                <a:gd name="connsiteY5" fmla="*/ 8491824 h 8491824"/>
                <a:gd name="connsiteX6" fmla="*/ 0 w 9432552"/>
                <a:gd name="connsiteY6" fmla="*/ 0 h 8491824"/>
                <a:gd name="connsiteX0" fmla="*/ 0 w 9432552"/>
                <a:gd name="connsiteY0" fmla="*/ 0 h 8491824"/>
                <a:gd name="connsiteX1" fmla="*/ 4165476 w 9432552"/>
                <a:gd name="connsiteY1" fmla="*/ 1508 h 8491824"/>
                <a:gd name="connsiteX2" fmla="*/ 8788209 w 9432552"/>
                <a:gd name="connsiteY2" fmla="*/ 4587985 h 8491824"/>
                <a:gd name="connsiteX3" fmla="*/ 8785222 w 9432552"/>
                <a:gd name="connsiteY3" fmla="*/ 7283667 h 8491824"/>
                <a:gd name="connsiteX4" fmla="*/ 8780957 w 9432552"/>
                <a:gd name="connsiteY4" fmla="*/ 8491824 h 8491824"/>
                <a:gd name="connsiteX5" fmla="*/ 0 w 9432552"/>
                <a:gd name="connsiteY5" fmla="*/ 8491824 h 8491824"/>
                <a:gd name="connsiteX6" fmla="*/ 0 w 9432552"/>
                <a:gd name="connsiteY6" fmla="*/ 0 h 8491824"/>
                <a:gd name="connsiteX0" fmla="*/ 0 w 9432552"/>
                <a:gd name="connsiteY0" fmla="*/ 0 h 8491824"/>
                <a:gd name="connsiteX1" fmla="*/ 4165476 w 9432552"/>
                <a:gd name="connsiteY1" fmla="*/ 1508 h 8491824"/>
                <a:gd name="connsiteX2" fmla="*/ 8788209 w 9432552"/>
                <a:gd name="connsiteY2" fmla="*/ 4587985 h 8491824"/>
                <a:gd name="connsiteX3" fmla="*/ 8785222 w 9432552"/>
                <a:gd name="connsiteY3" fmla="*/ 7283667 h 8491824"/>
                <a:gd name="connsiteX4" fmla="*/ 8780957 w 9432552"/>
                <a:gd name="connsiteY4" fmla="*/ 8491824 h 8491824"/>
                <a:gd name="connsiteX5" fmla="*/ 0 w 9432552"/>
                <a:gd name="connsiteY5" fmla="*/ 8491824 h 8491824"/>
                <a:gd name="connsiteX6" fmla="*/ 0 w 9432552"/>
                <a:gd name="connsiteY6" fmla="*/ 0 h 8491824"/>
                <a:gd name="connsiteX0" fmla="*/ 0 w 9432552"/>
                <a:gd name="connsiteY0" fmla="*/ 0 h 8491824"/>
                <a:gd name="connsiteX1" fmla="*/ 4165476 w 9432552"/>
                <a:gd name="connsiteY1" fmla="*/ 1508 h 8491824"/>
                <a:gd name="connsiteX2" fmla="*/ 8788209 w 9432552"/>
                <a:gd name="connsiteY2" fmla="*/ 4587985 h 8491824"/>
                <a:gd name="connsiteX3" fmla="*/ 8785222 w 9432552"/>
                <a:gd name="connsiteY3" fmla="*/ 7283667 h 8491824"/>
                <a:gd name="connsiteX4" fmla="*/ 8780957 w 9432552"/>
                <a:gd name="connsiteY4" fmla="*/ 8491824 h 8491824"/>
                <a:gd name="connsiteX5" fmla="*/ 0 w 9432552"/>
                <a:gd name="connsiteY5" fmla="*/ 8491824 h 8491824"/>
                <a:gd name="connsiteX6" fmla="*/ 0 w 9432552"/>
                <a:gd name="connsiteY6" fmla="*/ 0 h 8491824"/>
                <a:gd name="connsiteX0" fmla="*/ 0 w 9245608"/>
                <a:gd name="connsiteY0" fmla="*/ 0 h 8491824"/>
                <a:gd name="connsiteX1" fmla="*/ 4165476 w 9245608"/>
                <a:gd name="connsiteY1" fmla="*/ 1508 h 8491824"/>
                <a:gd name="connsiteX2" fmla="*/ 8788209 w 9245608"/>
                <a:gd name="connsiteY2" fmla="*/ 4587985 h 8491824"/>
                <a:gd name="connsiteX3" fmla="*/ 8785222 w 9245608"/>
                <a:gd name="connsiteY3" fmla="*/ 7283667 h 8491824"/>
                <a:gd name="connsiteX4" fmla="*/ 8780957 w 9245608"/>
                <a:gd name="connsiteY4" fmla="*/ 8491824 h 8491824"/>
                <a:gd name="connsiteX5" fmla="*/ 0 w 9245608"/>
                <a:gd name="connsiteY5" fmla="*/ 8491824 h 8491824"/>
                <a:gd name="connsiteX6" fmla="*/ 0 w 9245608"/>
                <a:gd name="connsiteY6" fmla="*/ 0 h 8491824"/>
                <a:gd name="connsiteX0" fmla="*/ 0 w 9245608"/>
                <a:gd name="connsiteY0" fmla="*/ 0 h 8491824"/>
                <a:gd name="connsiteX1" fmla="*/ 4165476 w 9245608"/>
                <a:gd name="connsiteY1" fmla="*/ 1508 h 8491824"/>
                <a:gd name="connsiteX2" fmla="*/ 8788209 w 9245608"/>
                <a:gd name="connsiteY2" fmla="*/ 4587985 h 8491824"/>
                <a:gd name="connsiteX3" fmla="*/ 8785222 w 9245608"/>
                <a:gd name="connsiteY3" fmla="*/ 7283667 h 8491824"/>
                <a:gd name="connsiteX4" fmla="*/ 8780957 w 9245608"/>
                <a:gd name="connsiteY4" fmla="*/ 8491824 h 8491824"/>
                <a:gd name="connsiteX5" fmla="*/ 7578112 w 9245608"/>
                <a:gd name="connsiteY5" fmla="*/ 8490777 h 8491824"/>
                <a:gd name="connsiteX6" fmla="*/ 0 w 9245608"/>
                <a:gd name="connsiteY6" fmla="*/ 8491824 h 8491824"/>
                <a:gd name="connsiteX7" fmla="*/ 0 w 9245608"/>
                <a:gd name="connsiteY7" fmla="*/ 0 h 8491824"/>
                <a:gd name="connsiteX0" fmla="*/ 0 w 8789547"/>
                <a:gd name="connsiteY0" fmla="*/ 0 h 8491824"/>
                <a:gd name="connsiteX1" fmla="*/ 4165476 w 8789547"/>
                <a:gd name="connsiteY1" fmla="*/ 1508 h 8491824"/>
                <a:gd name="connsiteX2" fmla="*/ 8788209 w 8789547"/>
                <a:gd name="connsiteY2" fmla="*/ 4587985 h 8491824"/>
                <a:gd name="connsiteX3" fmla="*/ 8785222 w 8789547"/>
                <a:gd name="connsiteY3" fmla="*/ 7283667 h 8491824"/>
                <a:gd name="connsiteX4" fmla="*/ 7578112 w 8789547"/>
                <a:gd name="connsiteY4" fmla="*/ 8490777 h 8491824"/>
                <a:gd name="connsiteX5" fmla="*/ 0 w 8789547"/>
                <a:gd name="connsiteY5" fmla="*/ 8491824 h 8491824"/>
                <a:gd name="connsiteX6" fmla="*/ 0 w 8789547"/>
                <a:gd name="connsiteY6" fmla="*/ 0 h 8491824"/>
                <a:gd name="connsiteX0" fmla="*/ 0 w 8789547"/>
                <a:gd name="connsiteY0" fmla="*/ 0 h 8491824"/>
                <a:gd name="connsiteX1" fmla="*/ 4165476 w 8789547"/>
                <a:gd name="connsiteY1" fmla="*/ 1508 h 8491824"/>
                <a:gd name="connsiteX2" fmla="*/ 8788209 w 8789547"/>
                <a:gd name="connsiteY2" fmla="*/ 4587985 h 8491824"/>
                <a:gd name="connsiteX3" fmla="*/ 8785222 w 8789547"/>
                <a:gd name="connsiteY3" fmla="*/ 7283667 h 8491824"/>
                <a:gd name="connsiteX4" fmla="*/ 7578112 w 8789547"/>
                <a:gd name="connsiteY4" fmla="*/ 8490777 h 8491824"/>
                <a:gd name="connsiteX5" fmla="*/ 0 w 8789547"/>
                <a:gd name="connsiteY5" fmla="*/ 8491824 h 8491824"/>
                <a:gd name="connsiteX6" fmla="*/ 0 w 8789547"/>
                <a:gd name="connsiteY6" fmla="*/ 0 h 8491824"/>
                <a:gd name="connsiteX0" fmla="*/ 0 w 8789547"/>
                <a:gd name="connsiteY0" fmla="*/ 0 h 8491824"/>
                <a:gd name="connsiteX1" fmla="*/ 4165476 w 8789547"/>
                <a:gd name="connsiteY1" fmla="*/ 1508 h 8491824"/>
                <a:gd name="connsiteX2" fmla="*/ 8788209 w 8789547"/>
                <a:gd name="connsiteY2" fmla="*/ 4587985 h 8491824"/>
                <a:gd name="connsiteX3" fmla="*/ 8785222 w 8789547"/>
                <a:gd name="connsiteY3" fmla="*/ 7283667 h 8491824"/>
                <a:gd name="connsiteX4" fmla="*/ 7578112 w 8789547"/>
                <a:gd name="connsiteY4" fmla="*/ 8490777 h 8491824"/>
                <a:gd name="connsiteX5" fmla="*/ 0 w 8789547"/>
                <a:gd name="connsiteY5" fmla="*/ 8491824 h 8491824"/>
                <a:gd name="connsiteX6" fmla="*/ 0 w 8789547"/>
                <a:gd name="connsiteY6" fmla="*/ 0 h 8491824"/>
                <a:gd name="connsiteX0" fmla="*/ 0 w 8789547"/>
                <a:gd name="connsiteY0" fmla="*/ 0 h 8491824"/>
                <a:gd name="connsiteX1" fmla="*/ 4165476 w 8789547"/>
                <a:gd name="connsiteY1" fmla="*/ 1508 h 8491824"/>
                <a:gd name="connsiteX2" fmla="*/ 8788209 w 8789547"/>
                <a:gd name="connsiteY2" fmla="*/ 4587985 h 8491824"/>
                <a:gd name="connsiteX3" fmla="*/ 8785222 w 8789547"/>
                <a:gd name="connsiteY3" fmla="*/ 7283667 h 8491824"/>
                <a:gd name="connsiteX4" fmla="*/ 7578112 w 8789547"/>
                <a:gd name="connsiteY4" fmla="*/ 8490777 h 8491824"/>
                <a:gd name="connsiteX5" fmla="*/ 3519173 w 8789547"/>
                <a:gd name="connsiteY5" fmla="*/ 8488318 h 8491824"/>
                <a:gd name="connsiteX6" fmla="*/ 0 w 8789547"/>
                <a:gd name="connsiteY6" fmla="*/ 8491824 h 8491824"/>
                <a:gd name="connsiteX7" fmla="*/ 0 w 8789547"/>
                <a:gd name="connsiteY7" fmla="*/ 0 h 8491824"/>
                <a:gd name="connsiteX0" fmla="*/ 1361 w 8790908"/>
                <a:gd name="connsiteY0" fmla="*/ 0 h 8491824"/>
                <a:gd name="connsiteX1" fmla="*/ 4166837 w 8790908"/>
                <a:gd name="connsiteY1" fmla="*/ 1508 h 8491824"/>
                <a:gd name="connsiteX2" fmla="*/ 8789570 w 8790908"/>
                <a:gd name="connsiteY2" fmla="*/ 4587985 h 8491824"/>
                <a:gd name="connsiteX3" fmla="*/ 8786583 w 8790908"/>
                <a:gd name="connsiteY3" fmla="*/ 7283667 h 8491824"/>
                <a:gd name="connsiteX4" fmla="*/ 7579473 w 8790908"/>
                <a:gd name="connsiteY4" fmla="*/ 8490777 h 8491824"/>
                <a:gd name="connsiteX5" fmla="*/ 3520534 w 8790908"/>
                <a:gd name="connsiteY5" fmla="*/ 8488318 h 8491824"/>
                <a:gd name="connsiteX6" fmla="*/ 1361 w 8790908"/>
                <a:gd name="connsiteY6" fmla="*/ 8491824 h 8491824"/>
                <a:gd name="connsiteX7" fmla="*/ 0 w 8790908"/>
                <a:gd name="connsiteY7" fmla="*/ 4962868 h 8491824"/>
                <a:gd name="connsiteX8" fmla="*/ 1361 w 8790908"/>
                <a:gd name="connsiteY8" fmla="*/ 0 h 8491824"/>
                <a:gd name="connsiteX0" fmla="*/ 1361 w 8790908"/>
                <a:gd name="connsiteY0" fmla="*/ 0 h 8490777"/>
                <a:gd name="connsiteX1" fmla="*/ 4166837 w 8790908"/>
                <a:gd name="connsiteY1" fmla="*/ 1508 h 8490777"/>
                <a:gd name="connsiteX2" fmla="*/ 8789570 w 8790908"/>
                <a:gd name="connsiteY2" fmla="*/ 4587985 h 8490777"/>
                <a:gd name="connsiteX3" fmla="*/ 8786583 w 8790908"/>
                <a:gd name="connsiteY3" fmla="*/ 7283667 h 8490777"/>
                <a:gd name="connsiteX4" fmla="*/ 7579473 w 8790908"/>
                <a:gd name="connsiteY4" fmla="*/ 8490777 h 8490777"/>
                <a:gd name="connsiteX5" fmla="*/ 3520534 w 8790908"/>
                <a:gd name="connsiteY5" fmla="*/ 8488318 h 8490777"/>
                <a:gd name="connsiteX6" fmla="*/ 0 w 8790908"/>
                <a:gd name="connsiteY6" fmla="*/ 4962868 h 8490777"/>
                <a:gd name="connsiteX7" fmla="*/ 1361 w 8790908"/>
                <a:gd name="connsiteY7" fmla="*/ 0 h 8490777"/>
                <a:gd name="connsiteX0" fmla="*/ 6277 w 8795824"/>
                <a:gd name="connsiteY0" fmla="*/ 0 h 8490777"/>
                <a:gd name="connsiteX1" fmla="*/ 4171753 w 8795824"/>
                <a:gd name="connsiteY1" fmla="*/ 1508 h 8490777"/>
                <a:gd name="connsiteX2" fmla="*/ 8794486 w 8795824"/>
                <a:gd name="connsiteY2" fmla="*/ 4587985 h 8490777"/>
                <a:gd name="connsiteX3" fmla="*/ 8791499 w 8795824"/>
                <a:gd name="connsiteY3" fmla="*/ 7283667 h 8490777"/>
                <a:gd name="connsiteX4" fmla="*/ 7584389 w 8795824"/>
                <a:gd name="connsiteY4" fmla="*/ 8490777 h 8490777"/>
                <a:gd name="connsiteX5" fmla="*/ 3525450 w 8795824"/>
                <a:gd name="connsiteY5" fmla="*/ 8488318 h 8490777"/>
                <a:gd name="connsiteX6" fmla="*/ 0 w 8795824"/>
                <a:gd name="connsiteY6" fmla="*/ 4967784 h 8490777"/>
                <a:gd name="connsiteX7" fmla="*/ 6277 w 8795824"/>
                <a:gd name="connsiteY7" fmla="*/ 0 h 8490777"/>
                <a:gd name="connsiteX0" fmla="*/ 1360 w 8790907"/>
                <a:gd name="connsiteY0" fmla="*/ 0 h 8490777"/>
                <a:gd name="connsiteX1" fmla="*/ 4166836 w 8790907"/>
                <a:gd name="connsiteY1" fmla="*/ 1508 h 8490777"/>
                <a:gd name="connsiteX2" fmla="*/ 8789569 w 8790907"/>
                <a:gd name="connsiteY2" fmla="*/ 4587985 h 8490777"/>
                <a:gd name="connsiteX3" fmla="*/ 8786582 w 8790907"/>
                <a:gd name="connsiteY3" fmla="*/ 7283667 h 8490777"/>
                <a:gd name="connsiteX4" fmla="*/ 7579472 w 8790907"/>
                <a:gd name="connsiteY4" fmla="*/ 8490777 h 8490777"/>
                <a:gd name="connsiteX5" fmla="*/ 3520533 w 8790907"/>
                <a:gd name="connsiteY5" fmla="*/ 8488318 h 8490777"/>
                <a:gd name="connsiteX6" fmla="*/ 0 w 8790907"/>
                <a:gd name="connsiteY6" fmla="*/ 4972702 h 8490777"/>
                <a:gd name="connsiteX7" fmla="*/ 1360 w 8790907"/>
                <a:gd name="connsiteY7" fmla="*/ 0 h 849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0907" h="8490777">
                  <a:moveTo>
                    <a:pt x="1360" y="0"/>
                  </a:moveTo>
                  <a:lnTo>
                    <a:pt x="4166836" y="1508"/>
                  </a:lnTo>
                  <a:lnTo>
                    <a:pt x="8789569" y="4587985"/>
                  </a:lnTo>
                  <a:cubicBezTo>
                    <a:pt x="8792484" y="7237426"/>
                    <a:pt x="8790249" y="4644122"/>
                    <a:pt x="8786582" y="7283667"/>
                  </a:cubicBezTo>
                  <a:cubicBezTo>
                    <a:pt x="7618718" y="8452870"/>
                    <a:pt x="8741284" y="7328155"/>
                    <a:pt x="7579472" y="8490777"/>
                  </a:cubicBezTo>
                  <a:lnTo>
                    <a:pt x="3520533" y="8488318"/>
                  </a:lnTo>
                  <a:lnTo>
                    <a:pt x="0" y="4972702"/>
                  </a:lnTo>
                  <a:cubicBezTo>
                    <a:pt x="454" y="3318413"/>
                    <a:pt x="906" y="1654289"/>
                    <a:pt x="1360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64" y="1122363"/>
            <a:ext cx="11320272" cy="2387600"/>
          </a:xfrm>
          <a:noFill/>
        </p:spPr>
        <p:txBody>
          <a:bodyPr anchor="b"/>
          <a:lstStyle>
            <a:lvl1pPr algn="r">
              <a:defRPr sz="6000" b="1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64" y="3602038"/>
            <a:ext cx="11320272" cy="1655762"/>
          </a:xfrm>
        </p:spPr>
        <p:txBody>
          <a:bodyPr/>
          <a:lstStyle>
            <a:lvl1pPr marL="0" indent="0" algn="r">
              <a:buNone/>
              <a:defRPr sz="2400" b="1" cap="all" spc="100" baseline="0">
                <a:solidFill>
                  <a:srgbClr val="4D78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</p:spTree>
    <p:extLst>
      <p:ext uri="{BB962C8B-B14F-4D97-AF65-F5344CB8AC3E}">
        <p14:creationId xmlns:p14="http://schemas.microsoft.com/office/powerpoint/2010/main" val="1742535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Banner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95707" y="-1004517"/>
            <a:ext cx="11239521" cy="8820473"/>
            <a:chOff x="95707" y="-1004517"/>
            <a:chExt cx="11239521" cy="8820473"/>
          </a:xfrm>
        </p:grpSpPr>
        <p:grpSp>
          <p:nvGrpSpPr>
            <p:cNvPr id="22" name="Group 21"/>
            <p:cNvGrpSpPr/>
            <p:nvPr/>
          </p:nvGrpSpPr>
          <p:grpSpPr>
            <a:xfrm>
              <a:off x="95707" y="3500761"/>
              <a:ext cx="3741729" cy="4315195"/>
              <a:chOff x="95707" y="3500761"/>
              <a:chExt cx="3741729" cy="4315195"/>
            </a:xfrm>
          </p:grpSpPr>
          <p:sp>
            <p:nvSpPr>
              <p:cNvPr id="24" name="Rectangle 11"/>
              <p:cNvSpPr/>
              <p:nvPr/>
            </p:nvSpPr>
            <p:spPr>
              <a:xfrm rot="18900000">
                <a:off x="2196669" y="3877916"/>
                <a:ext cx="914400" cy="3872225"/>
              </a:xfrm>
              <a:custGeom>
                <a:avLst/>
                <a:gdLst>
                  <a:gd name="connsiteX0" fmla="*/ 0 w 914400"/>
                  <a:gd name="connsiteY0" fmla="*/ 0 h 4050034"/>
                  <a:gd name="connsiteX1" fmla="*/ 914400 w 914400"/>
                  <a:gd name="connsiteY1" fmla="*/ 0 h 4050034"/>
                  <a:gd name="connsiteX2" fmla="*/ 914400 w 914400"/>
                  <a:gd name="connsiteY2" fmla="*/ 4050034 h 4050034"/>
                  <a:gd name="connsiteX3" fmla="*/ 0 w 914400"/>
                  <a:gd name="connsiteY3" fmla="*/ 4050034 h 4050034"/>
                  <a:gd name="connsiteX4" fmla="*/ 0 w 914400"/>
                  <a:gd name="connsiteY4" fmla="*/ 0 h 4050034"/>
                  <a:gd name="connsiteX0" fmla="*/ 0 w 914400"/>
                  <a:gd name="connsiteY0" fmla="*/ 0 h 4050034"/>
                  <a:gd name="connsiteX1" fmla="*/ 914400 w 914400"/>
                  <a:gd name="connsiteY1" fmla="*/ 0 h 4050034"/>
                  <a:gd name="connsiteX2" fmla="*/ 914400 w 914400"/>
                  <a:gd name="connsiteY2" fmla="*/ 3872225 h 4050034"/>
                  <a:gd name="connsiteX3" fmla="*/ 0 w 914400"/>
                  <a:gd name="connsiteY3" fmla="*/ 4050034 h 4050034"/>
                  <a:gd name="connsiteX4" fmla="*/ 0 w 914400"/>
                  <a:gd name="connsiteY4" fmla="*/ 0 h 4050034"/>
                  <a:gd name="connsiteX0" fmla="*/ 0 w 914400"/>
                  <a:gd name="connsiteY0" fmla="*/ 0 h 3872225"/>
                  <a:gd name="connsiteX1" fmla="*/ 914400 w 914400"/>
                  <a:gd name="connsiteY1" fmla="*/ 0 h 3872225"/>
                  <a:gd name="connsiteX2" fmla="*/ 914400 w 914400"/>
                  <a:gd name="connsiteY2" fmla="*/ 3872225 h 3872225"/>
                  <a:gd name="connsiteX3" fmla="*/ 0 w 914400"/>
                  <a:gd name="connsiteY3" fmla="*/ 2954891 h 3872225"/>
                  <a:gd name="connsiteX4" fmla="*/ 0 w 914400"/>
                  <a:gd name="connsiteY4" fmla="*/ 0 h 3872225"/>
                  <a:gd name="connsiteX0" fmla="*/ 0 w 914400"/>
                  <a:gd name="connsiteY0" fmla="*/ 0 h 3872225"/>
                  <a:gd name="connsiteX1" fmla="*/ 914400 w 914400"/>
                  <a:gd name="connsiteY1" fmla="*/ 0 h 3872225"/>
                  <a:gd name="connsiteX2" fmla="*/ 914400 w 914400"/>
                  <a:gd name="connsiteY2" fmla="*/ 3872225 h 3872225"/>
                  <a:gd name="connsiteX3" fmla="*/ 0 w 914400"/>
                  <a:gd name="connsiteY3" fmla="*/ 2954891 h 3872225"/>
                  <a:gd name="connsiteX4" fmla="*/ 0 w 914400"/>
                  <a:gd name="connsiteY4" fmla="*/ 0 h 387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3872225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3872225"/>
                    </a:lnTo>
                    <a:lnTo>
                      <a:pt x="0" y="29548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7" name="Rectangle 12"/>
              <p:cNvSpPr/>
              <p:nvPr/>
            </p:nvSpPr>
            <p:spPr>
              <a:xfrm rot="18900000">
                <a:off x="745144" y="3500761"/>
                <a:ext cx="916733" cy="4315195"/>
              </a:xfrm>
              <a:custGeom>
                <a:avLst/>
                <a:gdLst>
                  <a:gd name="connsiteX0" fmla="*/ 0 w 914400"/>
                  <a:gd name="connsiteY0" fmla="*/ 0 h 4361035"/>
                  <a:gd name="connsiteX1" fmla="*/ 914400 w 914400"/>
                  <a:gd name="connsiteY1" fmla="*/ 0 h 4361035"/>
                  <a:gd name="connsiteX2" fmla="*/ 914400 w 914400"/>
                  <a:gd name="connsiteY2" fmla="*/ 4361035 h 4361035"/>
                  <a:gd name="connsiteX3" fmla="*/ 0 w 914400"/>
                  <a:gd name="connsiteY3" fmla="*/ 4361035 h 4361035"/>
                  <a:gd name="connsiteX4" fmla="*/ 0 w 914400"/>
                  <a:gd name="connsiteY4" fmla="*/ 0 h 4361035"/>
                  <a:gd name="connsiteX0" fmla="*/ 0 w 914400"/>
                  <a:gd name="connsiteY0" fmla="*/ 12868 h 4373903"/>
                  <a:gd name="connsiteX1" fmla="*/ 914399 w 914400"/>
                  <a:gd name="connsiteY1" fmla="*/ 0 h 4373903"/>
                  <a:gd name="connsiteX2" fmla="*/ 914400 w 914400"/>
                  <a:gd name="connsiteY2" fmla="*/ 4373903 h 4373903"/>
                  <a:gd name="connsiteX3" fmla="*/ 0 w 914400"/>
                  <a:gd name="connsiteY3" fmla="*/ 4373903 h 4373903"/>
                  <a:gd name="connsiteX4" fmla="*/ 0 w 914400"/>
                  <a:gd name="connsiteY4" fmla="*/ 12868 h 4373903"/>
                  <a:gd name="connsiteX0" fmla="*/ 0 w 914400"/>
                  <a:gd name="connsiteY0" fmla="*/ 907139 h 4373903"/>
                  <a:gd name="connsiteX1" fmla="*/ 914399 w 914400"/>
                  <a:gd name="connsiteY1" fmla="*/ 0 h 4373903"/>
                  <a:gd name="connsiteX2" fmla="*/ 914400 w 914400"/>
                  <a:gd name="connsiteY2" fmla="*/ 4373903 h 4373903"/>
                  <a:gd name="connsiteX3" fmla="*/ 0 w 914400"/>
                  <a:gd name="connsiteY3" fmla="*/ 4373903 h 4373903"/>
                  <a:gd name="connsiteX4" fmla="*/ 0 w 914400"/>
                  <a:gd name="connsiteY4" fmla="*/ 907139 h 4373903"/>
                  <a:gd name="connsiteX0" fmla="*/ 0 w 914400"/>
                  <a:gd name="connsiteY0" fmla="*/ 907139 h 4373903"/>
                  <a:gd name="connsiteX1" fmla="*/ 914399 w 914400"/>
                  <a:gd name="connsiteY1" fmla="*/ 0 h 4373903"/>
                  <a:gd name="connsiteX2" fmla="*/ 914400 w 914400"/>
                  <a:gd name="connsiteY2" fmla="*/ 4309244 h 4373903"/>
                  <a:gd name="connsiteX3" fmla="*/ 0 w 914400"/>
                  <a:gd name="connsiteY3" fmla="*/ 4373903 h 4373903"/>
                  <a:gd name="connsiteX4" fmla="*/ 0 w 914400"/>
                  <a:gd name="connsiteY4" fmla="*/ 907139 h 4373903"/>
                  <a:gd name="connsiteX0" fmla="*/ 0 w 914400"/>
                  <a:gd name="connsiteY0" fmla="*/ 907139 h 4309244"/>
                  <a:gd name="connsiteX1" fmla="*/ 914399 w 914400"/>
                  <a:gd name="connsiteY1" fmla="*/ 0 h 4309244"/>
                  <a:gd name="connsiteX2" fmla="*/ 914400 w 914400"/>
                  <a:gd name="connsiteY2" fmla="*/ 4309244 h 4309244"/>
                  <a:gd name="connsiteX3" fmla="*/ 2020 w 914400"/>
                  <a:gd name="connsiteY3" fmla="*/ 3397973 h 4309244"/>
                  <a:gd name="connsiteX4" fmla="*/ 0 w 914400"/>
                  <a:gd name="connsiteY4" fmla="*/ 907139 h 4309244"/>
                  <a:gd name="connsiteX0" fmla="*/ 2332 w 916732"/>
                  <a:gd name="connsiteY0" fmla="*/ 907139 h 4309244"/>
                  <a:gd name="connsiteX1" fmla="*/ 916731 w 916732"/>
                  <a:gd name="connsiteY1" fmla="*/ 0 h 4309244"/>
                  <a:gd name="connsiteX2" fmla="*/ 916732 w 916732"/>
                  <a:gd name="connsiteY2" fmla="*/ 4309244 h 4309244"/>
                  <a:gd name="connsiteX3" fmla="*/ 84 w 916732"/>
                  <a:gd name="connsiteY3" fmla="*/ 3397973 h 4309244"/>
                  <a:gd name="connsiteX4" fmla="*/ 2332 w 916732"/>
                  <a:gd name="connsiteY4" fmla="*/ 907139 h 4309244"/>
                  <a:gd name="connsiteX0" fmla="*/ 2332 w 918866"/>
                  <a:gd name="connsiteY0" fmla="*/ 907139 h 4315645"/>
                  <a:gd name="connsiteX1" fmla="*/ 916731 w 918866"/>
                  <a:gd name="connsiteY1" fmla="*/ 0 h 4315645"/>
                  <a:gd name="connsiteX2" fmla="*/ 918866 w 918866"/>
                  <a:gd name="connsiteY2" fmla="*/ 4315645 h 4315645"/>
                  <a:gd name="connsiteX3" fmla="*/ 84 w 918866"/>
                  <a:gd name="connsiteY3" fmla="*/ 3397973 h 4315645"/>
                  <a:gd name="connsiteX4" fmla="*/ 2332 w 918866"/>
                  <a:gd name="connsiteY4" fmla="*/ 907139 h 4315645"/>
                  <a:gd name="connsiteX0" fmla="*/ 2332 w 918866"/>
                  <a:gd name="connsiteY0" fmla="*/ 907139 h 4315645"/>
                  <a:gd name="connsiteX1" fmla="*/ 916731 w 918866"/>
                  <a:gd name="connsiteY1" fmla="*/ 0 h 4315645"/>
                  <a:gd name="connsiteX2" fmla="*/ 918866 w 918866"/>
                  <a:gd name="connsiteY2" fmla="*/ 4315645 h 4315645"/>
                  <a:gd name="connsiteX3" fmla="*/ 84 w 918866"/>
                  <a:gd name="connsiteY3" fmla="*/ 3397973 h 4315645"/>
                  <a:gd name="connsiteX4" fmla="*/ 2332 w 918866"/>
                  <a:gd name="connsiteY4" fmla="*/ 907139 h 4315645"/>
                  <a:gd name="connsiteX0" fmla="*/ 2332 w 916733"/>
                  <a:gd name="connsiteY0" fmla="*/ 907139 h 4313511"/>
                  <a:gd name="connsiteX1" fmla="*/ 916731 w 916733"/>
                  <a:gd name="connsiteY1" fmla="*/ 0 h 4313511"/>
                  <a:gd name="connsiteX2" fmla="*/ 916733 w 916733"/>
                  <a:gd name="connsiteY2" fmla="*/ 4313511 h 4313511"/>
                  <a:gd name="connsiteX3" fmla="*/ 84 w 916733"/>
                  <a:gd name="connsiteY3" fmla="*/ 3397973 h 4313511"/>
                  <a:gd name="connsiteX4" fmla="*/ 2332 w 916733"/>
                  <a:gd name="connsiteY4" fmla="*/ 907139 h 4313511"/>
                  <a:gd name="connsiteX0" fmla="*/ 2332 w 916733"/>
                  <a:gd name="connsiteY0" fmla="*/ 907139 h 4313511"/>
                  <a:gd name="connsiteX1" fmla="*/ 916731 w 916733"/>
                  <a:gd name="connsiteY1" fmla="*/ 0 h 4313511"/>
                  <a:gd name="connsiteX2" fmla="*/ 916733 w 916733"/>
                  <a:gd name="connsiteY2" fmla="*/ 4313511 h 4313511"/>
                  <a:gd name="connsiteX3" fmla="*/ 84 w 916733"/>
                  <a:gd name="connsiteY3" fmla="*/ 3397973 h 4313511"/>
                  <a:gd name="connsiteX4" fmla="*/ 2332 w 916733"/>
                  <a:gd name="connsiteY4" fmla="*/ 907139 h 4313511"/>
                  <a:gd name="connsiteX0" fmla="*/ 2332 w 916733"/>
                  <a:gd name="connsiteY0" fmla="*/ 907139 h 4313511"/>
                  <a:gd name="connsiteX1" fmla="*/ 916732 w 916733"/>
                  <a:gd name="connsiteY1" fmla="*/ 0 h 4313511"/>
                  <a:gd name="connsiteX2" fmla="*/ 916733 w 916733"/>
                  <a:gd name="connsiteY2" fmla="*/ 4313511 h 4313511"/>
                  <a:gd name="connsiteX3" fmla="*/ 84 w 916733"/>
                  <a:gd name="connsiteY3" fmla="*/ 3397973 h 4313511"/>
                  <a:gd name="connsiteX4" fmla="*/ 2332 w 916733"/>
                  <a:gd name="connsiteY4" fmla="*/ 907139 h 4313511"/>
                  <a:gd name="connsiteX0" fmla="*/ 2332 w 916733"/>
                  <a:gd name="connsiteY0" fmla="*/ 907139 h 4313511"/>
                  <a:gd name="connsiteX1" fmla="*/ 916732 w 916733"/>
                  <a:gd name="connsiteY1" fmla="*/ 0 h 4313511"/>
                  <a:gd name="connsiteX2" fmla="*/ 916733 w 916733"/>
                  <a:gd name="connsiteY2" fmla="*/ 4313511 h 4313511"/>
                  <a:gd name="connsiteX3" fmla="*/ 84 w 916733"/>
                  <a:gd name="connsiteY3" fmla="*/ 3397973 h 4313511"/>
                  <a:gd name="connsiteX4" fmla="*/ 2332 w 916733"/>
                  <a:gd name="connsiteY4" fmla="*/ 907139 h 4313511"/>
                  <a:gd name="connsiteX0" fmla="*/ 2332 w 916733"/>
                  <a:gd name="connsiteY0" fmla="*/ 907139 h 4313511"/>
                  <a:gd name="connsiteX1" fmla="*/ 916732 w 916733"/>
                  <a:gd name="connsiteY1" fmla="*/ 0 h 4313511"/>
                  <a:gd name="connsiteX2" fmla="*/ 916733 w 916733"/>
                  <a:gd name="connsiteY2" fmla="*/ 4313511 h 4313511"/>
                  <a:gd name="connsiteX3" fmla="*/ 84 w 916733"/>
                  <a:gd name="connsiteY3" fmla="*/ 3397973 h 4313511"/>
                  <a:gd name="connsiteX4" fmla="*/ 2332 w 916733"/>
                  <a:gd name="connsiteY4" fmla="*/ 907139 h 4313511"/>
                  <a:gd name="connsiteX0" fmla="*/ 2332 w 916733"/>
                  <a:gd name="connsiteY0" fmla="*/ 907139 h 4313511"/>
                  <a:gd name="connsiteX1" fmla="*/ 916732 w 916733"/>
                  <a:gd name="connsiteY1" fmla="*/ 0 h 4313511"/>
                  <a:gd name="connsiteX2" fmla="*/ 916733 w 916733"/>
                  <a:gd name="connsiteY2" fmla="*/ 4313511 h 4313511"/>
                  <a:gd name="connsiteX3" fmla="*/ 84 w 916733"/>
                  <a:gd name="connsiteY3" fmla="*/ 3397973 h 4313511"/>
                  <a:gd name="connsiteX4" fmla="*/ 2332 w 916733"/>
                  <a:gd name="connsiteY4" fmla="*/ 907139 h 4313511"/>
                  <a:gd name="connsiteX0" fmla="*/ 2332 w 916733"/>
                  <a:gd name="connsiteY0" fmla="*/ 908823 h 4315195"/>
                  <a:gd name="connsiteX1" fmla="*/ 915048 w 916733"/>
                  <a:gd name="connsiteY1" fmla="*/ 0 h 4315195"/>
                  <a:gd name="connsiteX2" fmla="*/ 916733 w 916733"/>
                  <a:gd name="connsiteY2" fmla="*/ 4315195 h 4315195"/>
                  <a:gd name="connsiteX3" fmla="*/ 84 w 916733"/>
                  <a:gd name="connsiteY3" fmla="*/ 3399657 h 4315195"/>
                  <a:gd name="connsiteX4" fmla="*/ 2332 w 916733"/>
                  <a:gd name="connsiteY4" fmla="*/ 908823 h 4315195"/>
                  <a:gd name="connsiteX0" fmla="*/ 2332 w 916733"/>
                  <a:gd name="connsiteY0" fmla="*/ 908823 h 4315195"/>
                  <a:gd name="connsiteX1" fmla="*/ 915048 w 916733"/>
                  <a:gd name="connsiteY1" fmla="*/ 0 h 4315195"/>
                  <a:gd name="connsiteX2" fmla="*/ 916733 w 916733"/>
                  <a:gd name="connsiteY2" fmla="*/ 4315195 h 4315195"/>
                  <a:gd name="connsiteX3" fmla="*/ 84 w 916733"/>
                  <a:gd name="connsiteY3" fmla="*/ 3399657 h 4315195"/>
                  <a:gd name="connsiteX4" fmla="*/ 2332 w 916733"/>
                  <a:gd name="connsiteY4" fmla="*/ 908823 h 4315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6733" h="4315195">
                    <a:moveTo>
                      <a:pt x="2332" y="908823"/>
                    </a:moveTo>
                    <a:lnTo>
                      <a:pt x="915048" y="0"/>
                    </a:lnTo>
                    <a:cubicBezTo>
                      <a:pt x="915048" y="1457968"/>
                      <a:pt x="916733" y="2857227"/>
                      <a:pt x="916733" y="4315195"/>
                    </a:cubicBezTo>
                    <a:lnTo>
                      <a:pt x="84" y="3399657"/>
                    </a:lnTo>
                    <a:cubicBezTo>
                      <a:pt x="-589" y="2569379"/>
                      <a:pt x="3005" y="1739101"/>
                      <a:pt x="2332" y="908823"/>
                    </a:cubicBezTo>
                    <a:close/>
                  </a:path>
                </a:pathLst>
              </a:custGeom>
              <a:solidFill>
                <a:schemeClr val="accent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8" name="Rectangle 14"/>
              <p:cNvSpPr/>
              <p:nvPr/>
            </p:nvSpPr>
            <p:spPr>
              <a:xfrm rot="18900000">
                <a:off x="95707" y="5053982"/>
                <a:ext cx="917617" cy="2491828"/>
              </a:xfrm>
              <a:custGeom>
                <a:avLst/>
                <a:gdLst>
                  <a:gd name="connsiteX0" fmla="*/ 0 w 914400"/>
                  <a:gd name="connsiteY0" fmla="*/ 0 h 2826792"/>
                  <a:gd name="connsiteX1" fmla="*/ 914400 w 914400"/>
                  <a:gd name="connsiteY1" fmla="*/ 0 h 2826792"/>
                  <a:gd name="connsiteX2" fmla="*/ 914400 w 914400"/>
                  <a:gd name="connsiteY2" fmla="*/ 2826792 h 2826792"/>
                  <a:gd name="connsiteX3" fmla="*/ 0 w 914400"/>
                  <a:gd name="connsiteY3" fmla="*/ 2826792 h 2826792"/>
                  <a:gd name="connsiteX4" fmla="*/ 0 w 914400"/>
                  <a:gd name="connsiteY4" fmla="*/ 0 h 2826792"/>
                  <a:gd name="connsiteX0" fmla="*/ 0 w 914400"/>
                  <a:gd name="connsiteY0" fmla="*/ 0 h 2826792"/>
                  <a:gd name="connsiteX1" fmla="*/ 914400 w 914400"/>
                  <a:gd name="connsiteY1" fmla="*/ 205875 h 2826792"/>
                  <a:gd name="connsiteX2" fmla="*/ 914400 w 914400"/>
                  <a:gd name="connsiteY2" fmla="*/ 2826792 h 2826792"/>
                  <a:gd name="connsiteX3" fmla="*/ 0 w 914400"/>
                  <a:gd name="connsiteY3" fmla="*/ 2826792 h 2826792"/>
                  <a:gd name="connsiteX4" fmla="*/ 0 w 914400"/>
                  <a:gd name="connsiteY4" fmla="*/ 0 h 2826792"/>
                  <a:gd name="connsiteX0" fmla="*/ 0 w 917617"/>
                  <a:gd name="connsiteY0" fmla="*/ 916791 h 2620917"/>
                  <a:gd name="connsiteX1" fmla="*/ 917617 w 917617"/>
                  <a:gd name="connsiteY1" fmla="*/ 0 h 2620917"/>
                  <a:gd name="connsiteX2" fmla="*/ 917617 w 917617"/>
                  <a:gd name="connsiteY2" fmla="*/ 2620917 h 2620917"/>
                  <a:gd name="connsiteX3" fmla="*/ 3217 w 917617"/>
                  <a:gd name="connsiteY3" fmla="*/ 2620917 h 2620917"/>
                  <a:gd name="connsiteX4" fmla="*/ 0 w 917617"/>
                  <a:gd name="connsiteY4" fmla="*/ 916791 h 2620917"/>
                  <a:gd name="connsiteX0" fmla="*/ 0 w 917617"/>
                  <a:gd name="connsiteY0" fmla="*/ 916791 h 2620917"/>
                  <a:gd name="connsiteX1" fmla="*/ 917617 w 917617"/>
                  <a:gd name="connsiteY1" fmla="*/ 0 h 2620917"/>
                  <a:gd name="connsiteX2" fmla="*/ 917617 w 917617"/>
                  <a:gd name="connsiteY2" fmla="*/ 2620917 h 2620917"/>
                  <a:gd name="connsiteX3" fmla="*/ 3217 w 917617"/>
                  <a:gd name="connsiteY3" fmla="*/ 2620917 h 2620917"/>
                  <a:gd name="connsiteX4" fmla="*/ 0 w 917617"/>
                  <a:gd name="connsiteY4" fmla="*/ 916791 h 2620917"/>
                  <a:gd name="connsiteX0" fmla="*/ 0 w 917617"/>
                  <a:gd name="connsiteY0" fmla="*/ 916791 h 2620917"/>
                  <a:gd name="connsiteX1" fmla="*/ 917617 w 917617"/>
                  <a:gd name="connsiteY1" fmla="*/ 0 h 2620917"/>
                  <a:gd name="connsiteX2" fmla="*/ 917617 w 917617"/>
                  <a:gd name="connsiteY2" fmla="*/ 2620917 h 2620917"/>
                  <a:gd name="connsiteX3" fmla="*/ 3217 w 917617"/>
                  <a:gd name="connsiteY3" fmla="*/ 2620917 h 2620917"/>
                  <a:gd name="connsiteX4" fmla="*/ 0 w 917617"/>
                  <a:gd name="connsiteY4" fmla="*/ 916791 h 2620917"/>
                  <a:gd name="connsiteX0" fmla="*/ 0 w 917617"/>
                  <a:gd name="connsiteY0" fmla="*/ 916791 h 2620917"/>
                  <a:gd name="connsiteX1" fmla="*/ 917617 w 917617"/>
                  <a:gd name="connsiteY1" fmla="*/ 0 h 2620917"/>
                  <a:gd name="connsiteX2" fmla="*/ 917617 w 917617"/>
                  <a:gd name="connsiteY2" fmla="*/ 2620917 h 2620917"/>
                  <a:gd name="connsiteX3" fmla="*/ 3217 w 917617"/>
                  <a:gd name="connsiteY3" fmla="*/ 2620917 h 2620917"/>
                  <a:gd name="connsiteX4" fmla="*/ 0 w 917617"/>
                  <a:gd name="connsiteY4" fmla="*/ 916791 h 2620917"/>
                  <a:gd name="connsiteX0" fmla="*/ 0 w 919637"/>
                  <a:gd name="connsiteY0" fmla="*/ 914771 h 2618897"/>
                  <a:gd name="connsiteX1" fmla="*/ 919637 w 919637"/>
                  <a:gd name="connsiteY1" fmla="*/ 0 h 2618897"/>
                  <a:gd name="connsiteX2" fmla="*/ 917617 w 919637"/>
                  <a:gd name="connsiteY2" fmla="*/ 2618897 h 2618897"/>
                  <a:gd name="connsiteX3" fmla="*/ 3217 w 919637"/>
                  <a:gd name="connsiteY3" fmla="*/ 2618897 h 2618897"/>
                  <a:gd name="connsiteX4" fmla="*/ 0 w 919637"/>
                  <a:gd name="connsiteY4" fmla="*/ 914771 h 2618897"/>
                  <a:gd name="connsiteX0" fmla="*/ 0 w 919638"/>
                  <a:gd name="connsiteY0" fmla="*/ 918812 h 2618897"/>
                  <a:gd name="connsiteX1" fmla="*/ 919638 w 919638"/>
                  <a:gd name="connsiteY1" fmla="*/ 0 h 2618897"/>
                  <a:gd name="connsiteX2" fmla="*/ 917618 w 919638"/>
                  <a:gd name="connsiteY2" fmla="*/ 2618897 h 2618897"/>
                  <a:gd name="connsiteX3" fmla="*/ 3218 w 919638"/>
                  <a:gd name="connsiteY3" fmla="*/ 2618897 h 2618897"/>
                  <a:gd name="connsiteX4" fmla="*/ 0 w 919638"/>
                  <a:gd name="connsiteY4" fmla="*/ 918812 h 2618897"/>
                  <a:gd name="connsiteX0" fmla="*/ 0 w 917617"/>
                  <a:gd name="connsiteY0" fmla="*/ 920833 h 2618897"/>
                  <a:gd name="connsiteX1" fmla="*/ 917617 w 917617"/>
                  <a:gd name="connsiteY1" fmla="*/ 0 h 2618897"/>
                  <a:gd name="connsiteX2" fmla="*/ 915597 w 917617"/>
                  <a:gd name="connsiteY2" fmla="*/ 2618897 h 2618897"/>
                  <a:gd name="connsiteX3" fmla="*/ 1197 w 917617"/>
                  <a:gd name="connsiteY3" fmla="*/ 2618897 h 2618897"/>
                  <a:gd name="connsiteX4" fmla="*/ 0 w 917617"/>
                  <a:gd name="connsiteY4" fmla="*/ 920833 h 2618897"/>
                  <a:gd name="connsiteX0" fmla="*/ 0 w 917617"/>
                  <a:gd name="connsiteY0" fmla="*/ 920833 h 2618897"/>
                  <a:gd name="connsiteX1" fmla="*/ 917617 w 917617"/>
                  <a:gd name="connsiteY1" fmla="*/ 0 h 2618897"/>
                  <a:gd name="connsiteX2" fmla="*/ 913577 w 917617"/>
                  <a:gd name="connsiteY2" fmla="*/ 2483519 h 2618897"/>
                  <a:gd name="connsiteX3" fmla="*/ 1197 w 917617"/>
                  <a:gd name="connsiteY3" fmla="*/ 2618897 h 2618897"/>
                  <a:gd name="connsiteX4" fmla="*/ 0 w 917617"/>
                  <a:gd name="connsiteY4" fmla="*/ 920833 h 2618897"/>
                  <a:gd name="connsiteX0" fmla="*/ 0 w 917617"/>
                  <a:gd name="connsiteY0" fmla="*/ 920833 h 2483519"/>
                  <a:gd name="connsiteX1" fmla="*/ 917617 w 917617"/>
                  <a:gd name="connsiteY1" fmla="*/ 0 h 2483519"/>
                  <a:gd name="connsiteX2" fmla="*/ 913577 w 917617"/>
                  <a:gd name="connsiteY2" fmla="*/ 2483519 h 2483519"/>
                  <a:gd name="connsiteX3" fmla="*/ 1198 w 917617"/>
                  <a:gd name="connsiteY3" fmla="*/ 1580330 h 2483519"/>
                  <a:gd name="connsiteX4" fmla="*/ 0 w 917617"/>
                  <a:gd name="connsiteY4" fmla="*/ 920833 h 2483519"/>
                  <a:gd name="connsiteX0" fmla="*/ 0 w 917617"/>
                  <a:gd name="connsiteY0" fmla="*/ 920833 h 2487560"/>
                  <a:gd name="connsiteX1" fmla="*/ 917617 w 917617"/>
                  <a:gd name="connsiteY1" fmla="*/ 0 h 2487560"/>
                  <a:gd name="connsiteX2" fmla="*/ 913576 w 917617"/>
                  <a:gd name="connsiteY2" fmla="*/ 2487560 h 2487560"/>
                  <a:gd name="connsiteX3" fmla="*/ 1198 w 917617"/>
                  <a:gd name="connsiteY3" fmla="*/ 1580330 h 2487560"/>
                  <a:gd name="connsiteX4" fmla="*/ 0 w 917617"/>
                  <a:gd name="connsiteY4" fmla="*/ 920833 h 2487560"/>
                  <a:gd name="connsiteX0" fmla="*/ 0 w 917617"/>
                  <a:gd name="connsiteY0" fmla="*/ 920833 h 2491828"/>
                  <a:gd name="connsiteX1" fmla="*/ 917617 w 917617"/>
                  <a:gd name="connsiteY1" fmla="*/ 0 h 2491828"/>
                  <a:gd name="connsiteX2" fmla="*/ 913576 w 917617"/>
                  <a:gd name="connsiteY2" fmla="*/ 2491828 h 2491828"/>
                  <a:gd name="connsiteX3" fmla="*/ 1198 w 917617"/>
                  <a:gd name="connsiteY3" fmla="*/ 1580330 h 2491828"/>
                  <a:gd name="connsiteX4" fmla="*/ 0 w 917617"/>
                  <a:gd name="connsiteY4" fmla="*/ 920833 h 249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7617" h="2491828">
                    <a:moveTo>
                      <a:pt x="0" y="920833"/>
                    </a:moveTo>
                    <a:lnTo>
                      <a:pt x="917617" y="0"/>
                    </a:lnTo>
                    <a:cubicBezTo>
                      <a:pt x="916944" y="872966"/>
                      <a:pt x="914249" y="1618862"/>
                      <a:pt x="913576" y="2491828"/>
                    </a:cubicBezTo>
                    <a:lnTo>
                      <a:pt x="1198" y="1580330"/>
                    </a:lnTo>
                    <a:cubicBezTo>
                      <a:pt x="126" y="1012288"/>
                      <a:pt x="1072" y="1488875"/>
                      <a:pt x="0" y="920833"/>
                    </a:cubicBezTo>
                    <a:close/>
                  </a:path>
                </a:pathLst>
              </a:cu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9" name="Rectangle 20"/>
              <p:cNvSpPr/>
              <p:nvPr/>
            </p:nvSpPr>
            <p:spPr>
              <a:xfrm rot="18900000">
                <a:off x="2922921" y="5634758"/>
                <a:ext cx="914515" cy="1811326"/>
              </a:xfrm>
              <a:custGeom>
                <a:avLst/>
                <a:gdLst>
                  <a:gd name="connsiteX0" fmla="*/ 0 w 914400"/>
                  <a:gd name="connsiteY0" fmla="*/ 0 h 1904271"/>
                  <a:gd name="connsiteX1" fmla="*/ 914400 w 914400"/>
                  <a:gd name="connsiteY1" fmla="*/ 0 h 1904271"/>
                  <a:gd name="connsiteX2" fmla="*/ 914400 w 914400"/>
                  <a:gd name="connsiteY2" fmla="*/ 1904271 h 1904271"/>
                  <a:gd name="connsiteX3" fmla="*/ 0 w 914400"/>
                  <a:gd name="connsiteY3" fmla="*/ 1904271 h 1904271"/>
                  <a:gd name="connsiteX4" fmla="*/ 0 w 914400"/>
                  <a:gd name="connsiteY4" fmla="*/ 0 h 1904271"/>
                  <a:gd name="connsiteX0" fmla="*/ 0 w 914400"/>
                  <a:gd name="connsiteY0" fmla="*/ 0 h 1904271"/>
                  <a:gd name="connsiteX1" fmla="*/ 914400 w 914400"/>
                  <a:gd name="connsiteY1" fmla="*/ 0 h 1904271"/>
                  <a:gd name="connsiteX2" fmla="*/ 914400 w 914400"/>
                  <a:gd name="connsiteY2" fmla="*/ 1811326 h 1904271"/>
                  <a:gd name="connsiteX3" fmla="*/ 0 w 914400"/>
                  <a:gd name="connsiteY3" fmla="*/ 1904271 h 1904271"/>
                  <a:gd name="connsiteX4" fmla="*/ 0 w 914400"/>
                  <a:gd name="connsiteY4" fmla="*/ 0 h 1904271"/>
                  <a:gd name="connsiteX0" fmla="*/ 0 w 914400"/>
                  <a:gd name="connsiteY0" fmla="*/ 0 h 1811326"/>
                  <a:gd name="connsiteX1" fmla="*/ 914400 w 914400"/>
                  <a:gd name="connsiteY1" fmla="*/ 0 h 1811326"/>
                  <a:gd name="connsiteX2" fmla="*/ 914400 w 914400"/>
                  <a:gd name="connsiteY2" fmla="*/ 1811326 h 1811326"/>
                  <a:gd name="connsiteX3" fmla="*/ 2019 w 914400"/>
                  <a:gd name="connsiteY3" fmla="*/ 904095 h 1811326"/>
                  <a:gd name="connsiteX4" fmla="*/ 0 w 914400"/>
                  <a:gd name="connsiteY4" fmla="*/ 0 h 1811326"/>
                  <a:gd name="connsiteX0" fmla="*/ 0 w 914400"/>
                  <a:gd name="connsiteY0" fmla="*/ 0 h 1811326"/>
                  <a:gd name="connsiteX1" fmla="*/ 914400 w 914400"/>
                  <a:gd name="connsiteY1" fmla="*/ 0 h 1811326"/>
                  <a:gd name="connsiteX2" fmla="*/ 914400 w 914400"/>
                  <a:gd name="connsiteY2" fmla="*/ 1811326 h 1811326"/>
                  <a:gd name="connsiteX3" fmla="*/ 2019 w 914400"/>
                  <a:gd name="connsiteY3" fmla="*/ 904095 h 1811326"/>
                  <a:gd name="connsiteX4" fmla="*/ 0 w 914400"/>
                  <a:gd name="connsiteY4" fmla="*/ 0 h 1811326"/>
                  <a:gd name="connsiteX0" fmla="*/ 115 w 914515"/>
                  <a:gd name="connsiteY0" fmla="*/ 0 h 1811326"/>
                  <a:gd name="connsiteX1" fmla="*/ 914515 w 914515"/>
                  <a:gd name="connsiteY1" fmla="*/ 0 h 1811326"/>
                  <a:gd name="connsiteX2" fmla="*/ 914515 w 914515"/>
                  <a:gd name="connsiteY2" fmla="*/ 1811326 h 1811326"/>
                  <a:gd name="connsiteX3" fmla="*/ 0 w 914515"/>
                  <a:gd name="connsiteY3" fmla="*/ 901961 h 1811326"/>
                  <a:gd name="connsiteX4" fmla="*/ 115 w 914515"/>
                  <a:gd name="connsiteY4" fmla="*/ 0 h 181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515" h="1811326">
                    <a:moveTo>
                      <a:pt x="115" y="0"/>
                    </a:moveTo>
                    <a:lnTo>
                      <a:pt x="914515" y="0"/>
                    </a:lnTo>
                    <a:lnTo>
                      <a:pt x="914515" y="1811326"/>
                    </a:lnTo>
                    <a:lnTo>
                      <a:pt x="0" y="901961"/>
                    </a:lnTo>
                    <a:cubicBezTo>
                      <a:pt x="38" y="601307"/>
                      <a:pt x="77" y="300654"/>
                      <a:pt x="115" y="0"/>
                    </a:cubicBezTo>
                    <a:close/>
                  </a:path>
                </a:pathLst>
              </a:custGeom>
              <a:solidFill>
                <a:schemeClr val="accent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</p:grpSp>
        <p:sp>
          <p:nvSpPr>
            <p:cNvPr id="23" name="Rectangle 20"/>
            <p:cNvSpPr/>
            <p:nvPr/>
          </p:nvSpPr>
          <p:spPr>
            <a:xfrm rot="18900000">
              <a:off x="2544321" y="-1004517"/>
              <a:ext cx="8790907" cy="8490777"/>
            </a:xfrm>
            <a:custGeom>
              <a:avLst/>
              <a:gdLst>
                <a:gd name="connsiteX0" fmla="*/ 0 w 8780957"/>
                <a:gd name="connsiteY0" fmla="*/ 0 h 8491824"/>
                <a:gd name="connsiteX1" fmla="*/ 8780957 w 8780957"/>
                <a:gd name="connsiteY1" fmla="*/ 0 h 8491824"/>
                <a:gd name="connsiteX2" fmla="*/ 8780957 w 8780957"/>
                <a:gd name="connsiteY2" fmla="*/ 8491824 h 8491824"/>
                <a:gd name="connsiteX3" fmla="*/ 0 w 8780957"/>
                <a:gd name="connsiteY3" fmla="*/ 8491824 h 8491824"/>
                <a:gd name="connsiteX4" fmla="*/ 0 w 8780957"/>
                <a:gd name="connsiteY4" fmla="*/ 0 h 8491824"/>
                <a:gd name="connsiteX0" fmla="*/ 0 w 8780957"/>
                <a:gd name="connsiteY0" fmla="*/ 0 h 8491824"/>
                <a:gd name="connsiteX1" fmla="*/ 4165476 w 8780957"/>
                <a:gd name="connsiteY1" fmla="*/ 1508 h 8491824"/>
                <a:gd name="connsiteX2" fmla="*/ 8780957 w 8780957"/>
                <a:gd name="connsiteY2" fmla="*/ 0 h 8491824"/>
                <a:gd name="connsiteX3" fmla="*/ 8780957 w 8780957"/>
                <a:gd name="connsiteY3" fmla="*/ 8491824 h 8491824"/>
                <a:gd name="connsiteX4" fmla="*/ 0 w 8780957"/>
                <a:gd name="connsiteY4" fmla="*/ 8491824 h 8491824"/>
                <a:gd name="connsiteX5" fmla="*/ 0 w 8780957"/>
                <a:gd name="connsiteY5" fmla="*/ 0 h 8491824"/>
                <a:gd name="connsiteX0" fmla="*/ 0 w 8788209"/>
                <a:gd name="connsiteY0" fmla="*/ 0 h 8491824"/>
                <a:gd name="connsiteX1" fmla="*/ 4165476 w 8788209"/>
                <a:gd name="connsiteY1" fmla="*/ 1508 h 8491824"/>
                <a:gd name="connsiteX2" fmla="*/ 8780957 w 8788209"/>
                <a:gd name="connsiteY2" fmla="*/ 0 h 8491824"/>
                <a:gd name="connsiteX3" fmla="*/ 8788209 w 8788209"/>
                <a:gd name="connsiteY3" fmla="*/ 4587985 h 8491824"/>
                <a:gd name="connsiteX4" fmla="*/ 8780957 w 8788209"/>
                <a:gd name="connsiteY4" fmla="*/ 8491824 h 8491824"/>
                <a:gd name="connsiteX5" fmla="*/ 0 w 8788209"/>
                <a:gd name="connsiteY5" fmla="*/ 8491824 h 8491824"/>
                <a:gd name="connsiteX6" fmla="*/ 0 w 8788209"/>
                <a:gd name="connsiteY6" fmla="*/ 0 h 8491824"/>
                <a:gd name="connsiteX0" fmla="*/ 0 w 8788209"/>
                <a:gd name="connsiteY0" fmla="*/ 0 h 8491824"/>
                <a:gd name="connsiteX1" fmla="*/ 4165476 w 8788209"/>
                <a:gd name="connsiteY1" fmla="*/ 1508 h 8491824"/>
                <a:gd name="connsiteX2" fmla="*/ 8788209 w 8788209"/>
                <a:gd name="connsiteY2" fmla="*/ 4587985 h 8491824"/>
                <a:gd name="connsiteX3" fmla="*/ 8780957 w 8788209"/>
                <a:gd name="connsiteY3" fmla="*/ 8491824 h 8491824"/>
                <a:gd name="connsiteX4" fmla="*/ 0 w 8788209"/>
                <a:gd name="connsiteY4" fmla="*/ 8491824 h 8491824"/>
                <a:gd name="connsiteX5" fmla="*/ 0 w 8788209"/>
                <a:gd name="connsiteY5" fmla="*/ 0 h 8491824"/>
                <a:gd name="connsiteX0" fmla="*/ 0 w 9432552"/>
                <a:gd name="connsiteY0" fmla="*/ 0 h 8491824"/>
                <a:gd name="connsiteX1" fmla="*/ 4165476 w 9432552"/>
                <a:gd name="connsiteY1" fmla="*/ 1508 h 8491824"/>
                <a:gd name="connsiteX2" fmla="*/ 8788209 w 9432552"/>
                <a:gd name="connsiteY2" fmla="*/ 4587985 h 8491824"/>
                <a:gd name="connsiteX3" fmla="*/ 8785222 w 9432552"/>
                <a:gd name="connsiteY3" fmla="*/ 7283667 h 8491824"/>
                <a:gd name="connsiteX4" fmla="*/ 8780957 w 9432552"/>
                <a:gd name="connsiteY4" fmla="*/ 8491824 h 8491824"/>
                <a:gd name="connsiteX5" fmla="*/ 0 w 9432552"/>
                <a:gd name="connsiteY5" fmla="*/ 8491824 h 8491824"/>
                <a:gd name="connsiteX6" fmla="*/ 0 w 9432552"/>
                <a:gd name="connsiteY6" fmla="*/ 0 h 8491824"/>
                <a:gd name="connsiteX0" fmla="*/ 0 w 9432552"/>
                <a:gd name="connsiteY0" fmla="*/ 0 h 8491824"/>
                <a:gd name="connsiteX1" fmla="*/ 4165476 w 9432552"/>
                <a:gd name="connsiteY1" fmla="*/ 1508 h 8491824"/>
                <a:gd name="connsiteX2" fmla="*/ 8788209 w 9432552"/>
                <a:gd name="connsiteY2" fmla="*/ 4587985 h 8491824"/>
                <a:gd name="connsiteX3" fmla="*/ 8785222 w 9432552"/>
                <a:gd name="connsiteY3" fmla="*/ 7283667 h 8491824"/>
                <a:gd name="connsiteX4" fmla="*/ 8780957 w 9432552"/>
                <a:gd name="connsiteY4" fmla="*/ 8491824 h 8491824"/>
                <a:gd name="connsiteX5" fmla="*/ 0 w 9432552"/>
                <a:gd name="connsiteY5" fmla="*/ 8491824 h 8491824"/>
                <a:gd name="connsiteX6" fmla="*/ 0 w 9432552"/>
                <a:gd name="connsiteY6" fmla="*/ 0 h 8491824"/>
                <a:gd name="connsiteX0" fmla="*/ 0 w 9432552"/>
                <a:gd name="connsiteY0" fmla="*/ 0 h 8491824"/>
                <a:gd name="connsiteX1" fmla="*/ 4165476 w 9432552"/>
                <a:gd name="connsiteY1" fmla="*/ 1508 h 8491824"/>
                <a:gd name="connsiteX2" fmla="*/ 8788209 w 9432552"/>
                <a:gd name="connsiteY2" fmla="*/ 4587985 h 8491824"/>
                <a:gd name="connsiteX3" fmla="*/ 8785222 w 9432552"/>
                <a:gd name="connsiteY3" fmla="*/ 7283667 h 8491824"/>
                <a:gd name="connsiteX4" fmla="*/ 8780957 w 9432552"/>
                <a:gd name="connsiteY4" fmla="*/ 8491824 h 8491824"/>
                <a:gd name="connsiteX5" fmla="*/ 0 w 9432552"/>
                <a:gd name="connsiteY5" fmla="*/ 8491824 h 8491824"/>
                <a:gd name="connsiteX6" fmla="*/ 0 w 9432552"/>
                <a:gd name="connsiteY6" fmla="*/ 0 h 8491824"/>
                <a:gd name="connsiteX0" fmla="*/ 0 w 9432552"/>
                <a:gd name="connsiteY0" fmla="*/ 0 h 8491824"/>
                <a:gd name="connsiteX1" fmla="*/ 4165476 w 9432552"/>
                <a:gd name="connsiteY1" fmla="*/ 1508 h 8491824"/>
                <a:gd name="connsiteX2" fmla="*/ 8788209 w 9432552"/>
                <a:gd name="connsiteY2" fmla="*/ 4587985 h 8491824"/>
                <a:gd name="connsiteX3" fmla="*/ 8785222 w 9432552"/>
                <a:gd name="connsiteY3" fmla="*/ 7283667 h 8491824"/>
                <a:gd name="connsiteX4" fmla="*/ 8780957 w 9432552"/>
                <a:gd name="connsiteY4" fmla="*/ 8491824 h 8491824"/>
                <a:gd name="connsiteX5" fmla="*/ 0 w 9432552"/>
                <a:gd name="connsiteY5" fmla="*/ 8491824 h 8491824"/>
                <a:gd name="connsiteX6" fmla="*/ 0 w 9432552"/>
                <a:gd name="connsiteY6" fmla="*/ 0 h 8491824"/>
                <a:gd name="connsiteX0" fmla="*/ 0 w 9245608"/>
                <a:gd name="connsiteY0" fmla="*/ 0 h 8491824"/>
                <a:gd name="connsiteX1" fmla="*/ 4165476 w 9245608"/>
                <a:gd name="connsiteY1" fmla="*/ 1508 h 8491824"/>
                <a:gd name="connsiteX2" fmla="*/ 8788209 w 9245608"/>
                <a:gd name="connsiteY2" fmla="*/ 4587985 h 8491824"/>
                <a:gd name="connsiteX3" fmla="*/ 8785222 w 9245608"/>
                <a:gd name="connsiteY3" fmla="*/ 7283667 h 8491824"/>
                <a:gd name="connsiteX4" fmla="*/ 8780957 w 9245608"/>
                <a:gd name="connsiteY4" fmla="*/ 8491824 h 8491824"/>
                <a:gd name="connsiteX5" fmla="*/ 0 w 9245608"/>
                <a:gd name="connsiteY5" fmla="*/ 8491824 h 8491824"/>
                <a:gd name="connsiteX6" fmla="*/ 0 w 9245608"/>
                <a:gd name="connsiteY6" fmla="*/ 0 h 8491824"/>
                <a:gd name="connsiteX0" fmla="*/ 0 w 9245608"/>
                <a:gd name="connsiteY0" fmla="*/ 0 h 8491824"/>
                <a:gd name="connsiteX1" fmla="*/ 4165476 w 9245608"/>
                <a:gd name="connsiteY1" fmla="*/ 1508 h 8491824"/>
                <a:gd name="connsiteX2" fmla="*/ 8788209 w 9245608"/>
                <a:gd name="connsiteY2" fmla="*/ 4587985 h 8491824"/>
                <a:gd name="connsiteX3" fmla="*/ 8785222 w 9245608"/>
                <a:gd name="connsiteY3" fmla="*/ 7283667 h 8491824"/>
                <a:gd name="connsiteX4" fmla="*/ 8780957 w 9245608"/>
                <a:gd name="connsiteY4" fmla="*/ 8491824 h 8491824"/>
                <a:gd name="connsiteX5" fmla="*/ 7578112 w 9245608"/>
                <a:gd name="connsiteY5" fmla="*/ 8490777 h 8491824"/>
                <a:gd name="connsiteX6" fmla="*/ 0 w 9245608"/>
                <a:gd name="connsiteY6" fmla="*/ 8491824 h 8491824"/>
                <a:gd name="connsiteX7" fmla="*/ 0 w 9245608"/>
                <a:gd name="connsiteY7" fmla="*/ 0 h 8491824"/>
                <a:gd name="connsiteX0" fmla="*/ 0 w 8789547"/>
                <a:gd name="connsiteY0" fmla="*/ 0 h 8491824"/>
                <a:gd name="connsiteX1" fmla="*/ 4165476 w 8789547"/>
                <a:gd name="connsiteY1" fmla="*/ 1508 h 8491824"/>
                <a:gd name="connsiteX2" fmla="*/ 8788209 w 8789547"/>
                <a:gd name="connsiteY2" fmla="*/ 4587985 h 8491824"/>
                <a:gd name="connsiteX3" fmla="*/ 8785222 w 8789547"/>
                <a:gd name="connsiteY3" fmla="*/ 7283667 h 8491824"/>
                <a:gd name="connsiteX4" fmla="*/ 7578112 w 8789547"/>
                <a:gd name="connsiteY4" fmla="*/ 8490777 h 8491824"/>
                <a:gd name="connsiteX5" fmla="*/ 0 w 8789547"/>
                <a:gd name="connsiteY5" fmla="*/ 8491824 h 8491824"/>
                <a:gd name="connsiteX6" fmla="*/ 0 w 8789547"/>
                <a:gd name="connsiteY6" fmla="*/ 0 h 8491824"/>
                <a:gd name="connsiteX0" fmla="*/ 0 w 8789547"/>
                <a:gd name="connsiteY0" fmla="*/ 0 h 8491824"/>
                <a:gd name="connsiteX1" fmla="*/ 4165476 w 8789547"/>
                <a:gd name="connsiteY1" fmla="*/ 1508 h 8491824"/>
                <a:gd name="connsiteX2" fmla="*/ 8788209 w 8789547"/>
                <a:gd name="connsiteY2" fmla="*/ 4587985 h 8491824"/>
                <a:gd name="connsiteX3" fmla="*/ 8785222 w 8789547"/>
                <a:gd name="connsiteY3" fmla="*/ 7283667 h 8491824"/>
                <a:gd name="connsiteX4" fmla="*/ 7578112 w 8789547"/>
                <a:gd name="connsiteY4" fmla="*/ 8490777 h 8491824"/>
                <a:gd name="connsiteX5" fmla="*/ 0 w 8789547"/>
                <a:gd name="connsiteY5" fmla="*/ 8491824 h 8491824"/>
                <a:gd name="connsiteX6" fmla="*/ 0 w 8789547"/>
                <a:gd name="connsiteY6" fmla="*/ 0 h 8491824"/>
                <a:gd name="connsiteX0" fmla="*/ 0 w 8789547"/>
                <a:gd name="connsiteY0" fmla="*/ 0 h 8491824"/>
                <a:gd name="connsiteX1" fmla="*/ 4165476 w 8789547"/>
                <a:gd name="connsiteY1" fmla="*/ 1508 h 8491824"/>
                <a:gd name="connsiteX2" fmla="*/ 8788209 w 8789547"/>
                <a:gd name="connsiteY2" fmla="*/ 4587985 h 8491824"/>
                <a:gd name="connsiteX3" fmla="*/ 8785222 w 8789547"/>
                <a:gd name="connsiteY3" fmla="*/ 7283667 h 8491824"/>
                <a:gd name="connsiteX4" fmla="*/ 7578112 w 8789547"/>
                <a:gd name="connsiteY4" fmla="*/ 8490777 h 8491824"/>
                <a:gd name="connsiteX5" fmla="*/ 0 w 8789547"/>
                <a:gd name="connsiteY5" fmla="*/ 8491824 h 8491824"/>
                <a:gd name="connsiteX6" fmla="*/ 0 w 8789547"/>
                <a:gd name="connsiteY6" fmla="*/ 0 h 8491824"/>
                <a:gd name="connsiteX0" fmla="*/ 0 w 8789547"/>
                <a:gd name="connsiteY0" fmla="*/ 0 h 8491824"/>
                <a:gd name="connsiteX1" fmla="*/ 4165476 w 8789547"/>
                <a:gd name="connsiteY1" fmla="*/ 1508 h 8491824"/>
                <a:gd name="connsiteX2" fmla="*/ 8788209 w 8789547"/>
                <a:gd name="connsiteY2" fmla="*/ 4587985 h 8491824"/>
                <a:gd name="connsiteX3" fmla="*/ 8785222 w 8789547"/>
                <a:gd name="connsiteY3" fmla="*/ 7283667 h 8491824"/>
                <a:gd name="connsiteX4" fmla="*/ 7578112 w 8789547"/>
                <a:gd name="connsiteY4" fmla="*/ 8490777 h 8491824"/>
                <a:gd name="connsiteX5" fmla="*/ 3519173 w 8789547"/>
                <a:gd name="connsiteY5" fmla="*/ 8488318 h 8491824"/>
                <a:gd name="connsiteX6" fmla="*/ 0 w 8789547"/>
                <a:gd name="connsiteY6" fmla="*/ 8491824 h 8491824"/>
                <a:gd name="connsiteX7" fmla="*/ 0 w 8789547"/>
                <a:gd name="connsiteY7" fmla="*/ 0 h 8491824"/>
                <a:gd name="connsiteX0" fmla="*/ 1361 w 8790908"/>
                <a:gd name="connsiteY0" fmla="*/ 0 h 8491824"/>
                <a:gd name="connsiteX1" fmla="*/ 4166837 w 8790908"/>
                <a:gd name="connsiteY1" fmla="*/ 1508 h 8491824"/>
                <a:gd name="connsiteX2" fmla="*/ 8789570 w 8790908"/>
                <a:gd name="connsiteY2" fmla="*/ 4587985 h 8491824"/>
                <a:gd name="connsiteX3" fmla="*/ 8786583 w 8790908"/>
                <a:gd name="connsiteY3" fmla="*/ 7283667 h 8491824"/>
                <a:gd name="connsiteX4" fmla="*/ 7579473 w 8790908"/>
                <a:gd name="connsiteY4" fmla="*/ 8490777 h 8491824"/>
                <a:gd name="connsiteX5" fmla="*/ 3520534 w 8790908"/>
                <a:gd name="connsiteY5" fmla="*/ 8488318 h 8491824"/>
                <a:gd name="connsiteX6" fmla="*/ 1361 w 8790908"/>
                <a:gd name="connsiteY6" fmla="*/ 8491824 h 8491824"/>
                <a:gd name="connsiteX7" fmla="*/ 0 w 8790908"/>
                <a:gd name="connsiteY7" fmla="*/ 4962868 h 8491824"/>
                <a:gd name="connsiteX8" fmla="*/ 1361 w 8790908"/>
                <a:gd name="connsiteY8" fmla="*/ 0 h 8491824"/>
                <a:gd name="connsiteX0" fmla="*/ 1361 w 8790908"/>
                <a:gd name="connsiteY0" fmla="*/ 0 h 8490777"/>
                <a:gd name="connsiteX1" fmla="*/ 4166837 w 8790908"/>
                <a:gd name="connsiteY1" fmla="*/ 1508 h 8490777"/>
                <a:gd name="connsiteX2" fmla="*/ 8789570 w 8790908"/>
                <a:gd name="connsiteY2" fmla="*/ 4587985 h 8490777"/>
                <a:gd name="connsiteX3" fmla="*/ 8786583 w 8790908"/>
                <a:gd name="connsiteY3" fmla="*/ 7283667 h 8490777"/>
                <a:gd name="connsiteX4" fmla="*/ 7579473 w 8790908"/>
                <a:gd name="connsiteY4" fmla="*/ 8490777 h 8490777"/>
                <a:gd name="connsiteX5" fmla="*/ 3520534 w 8790908"/>
                <a:gd name="connsiteY5" fmla="*/ 8488318 h 8490777"/>
                <a:gd name="connsiteX6" fmla="*/ 0 w 8790908"/>
                <a:gd name="connsiteY6" fmla="*/ 4962868 h 8490777"/>
                <a:gd name="connsiteX7" fmla="*/ 1361 w 8790908"/>
                <a:gd name="connsiteY7" fmla="*/ 0 h 8490777"/>
                <a:gd name="connsiteX0" fmla="*/ 6277 w 8795824"/>
                <a:gd name="connsiteY0" fmla="*/ 0 h 8490777"/>
                <a:gd name="connsiteX1" fmla="*/ 4171753 w 8795824"/>
                <a:gd name="connsiteY1" fmla="*/ 1508 h 8490777"/>
                <a:gd name="connsiteX2" fmla="*/ 8794486 w 8795824"/>
                <a:gd name="connsiteY2" fmla="*/ 4587985 h 8490777"/>
                <a:gd name="connsiteX3" fmla="*/ 8791499 w 8795824"/>
                <a:gd name="connsiteY3" fmla="*/ 7283667 h 8490777"/>
                <a:gd name="connsiteX4" fmla="*/ 7584389 w 8795824"/>
                <a:gd name="connsiteY4" fmla="*/ 8490777 h 8490777"/>
                <a:gd name="connsiteX5" fmla="*/ 3525450 w 8795824"/>
                <a:gd name="connsiteY5" fmla="*/ 8488318 h 8490777"/>
                <a:gd name="connsiteX6" fmla="*/ 0 w 8795824"/>
                <a:gd name="connsiteY6" fmla="*/ 4967784 h 8490777"/>
                <a:gd name="connsiteX7" fmla="*/ 6277 w 8795824"/>
                <a:gd name="connsiteY7" fmla="*/ 0 h 8490777"/>
                <a:gd name="connsiteX0" fmla="*/ 1360 w 8790907"/>
                <a:gd name="connsiteY0" fmla="*/ 0 h 8490777"/>
                <a:gd name="connsiteX1" fmla="*/ 4166836 w 8790907"/>
                <a:gd name="connsiteY1" fmla="*/ 1508 h 8490777"/>
                <a:gd name="connsiteX2" fmla="*/ 8789569 w 8790907"/>
                <a:gd name="connsiteY2" fmla="*/ 4587985 h 8490777"/>
                <a:gd name="connsiteX3" fmla="*/ 8786582 w 8790907"/>
                <a:gd name="connsiteY3" fmla="*/ 7283667 h 8490777"/>
                <a:gd name="connsiteX4" fmla="*/ 7579472 w 8790907"/>
                <a:gd name="connsiteY4" fmla="*/ 8490777 h 8490777"/>
                <a:gd name="connsiteX5" fmla="*/ 3520533 w 8790907"/>
                <a:gd name="connsiteY5" fmla="*/ 8488318 h 8490777"/>
                <a:gd name="connsiteX6" fmla="*/ 0 w 8790907"/>
                <a:gd name="connsiteY6" fmla="*/ 4972702 h 8490777"/>
                <a:gd name="connsiteX7" fmla="*/ 1360 w 8790907"/>
                <a:gd name="connsiteY7" fmla="*/ 0 h 849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0907" h="8490777">
                  <a:moveTo>
                    <a:pt x="1360" y="0"/>
                  </a:moveTo>
                  <a:lnTo>
                    <a:pt x="4166836" y="1508"/>
                  </a:lnTo>
                  <a:lnTo>
                    <a:pt x="8789569" y="4587985"/>
                  </a:lnTo>
                  <a:cubicBezTo>
                    <a:pt x="8792484" y="7237426"/>
                    <a:pt x="8790249" y="4644122"/>
                    <a:pt x="8786582" y="7283667"/>
                  </a:cubicBezTo>
                  <a:cubicBezTo>
                    <a:pt x="7618718" y="8452870"/>
                    <a:pt x="8741284" y="7328155"/>
                    <a:pt x="7579472" y="8490777"/>
                  </a:cubicBezTo>
                  <a:lnTo>
                    <a:pt x="3520533" y="8488318"/>
                  </a:lnTo>
                  <a:lnTo>
                    <a:pt x="0" y="4972702"/>
                  </a:lnTo>
                  <a:cubicBezTo>
                    <a:pt x="454" y="3318413"/>
                    <a:pt x="906" y="1654289"/>
                    <a:pt x="1360" y="0"/>
                  </a:cubicBezTo>
                  <a:close/>
                </a:path>
              </a:pathLst>
            </a:custGeom>
            <a:solidFill>
              <a:schemeClr val="accent2">
                <a:alpha val="1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-2883"/>
            <a:ext cx="12191999" cy="26243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8963197" y="161562"/>
            <a:ext cx="3010309" cy="42213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63" y="1979228"/>
            <a:ext cx="11320272" cy="640080"/>
          </a:xfrm>
        </p:spPr>
        <p:txBody>
          <a:bodyPr/>
          <a:lstStyle>
            <a:lvl1pPr marL="0" indent="0" algn="l">
              <a:buNone/>
              <a:defRPr sz="2400" b="1" cap="all" spc="100" baseline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05" y="6515100"/>
            <a:ext cx="2199191" cy="22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63" y="0"/>
            <a:ext cx="11320272" cy="1965960"/>
          </a:xfrm>
          <a:noFill/>
        </p:spPr>
        <p:txBody>
          <a:bodyPr anchor="b"/>
          <a:lstStyle>
            <a:lvl1pPr algn="l">
              <a:defRPr sz="6000" b="1" spc="100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91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Left Align Red (Dark Tex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flipH="1">
            <a:off x="248333" y="-87834"/>
            <a:ext cx="9911983" cy="8876258"/>
            <a:chOff x="2028505" y="-87834"/>
            <a:chExt cx="9911983" cy="8876258"/>
          </a:xfrm>
        </p:grpSpPr>
        <p:sp>
          <p:nvSpPr>
            <p:cNvPr id="15" name="Rectangle 19"/>
            <p:cNvSpPr/>
            <p:nvPr/>
          </p:nvSpPr>
          <p:spPr>
            <a:xfrm rot="2689737" flipH="1">
              <a:off x="2028505" y="115820"/>
              <a:ext cx="8654999" cy="8672604"/>
            </a:xfrm>
            <a:custGeom>
              <a:avLst/>
              <a:gdLst>
                <a:gd name="connsiteX0" fmla="*/ 0 w 7876592"/>
                <a:gd name="connsiteY0" fmla="*/ 0 h 8666437"/>
                <a:gd name="connsiteX1" fmla="*/ 7876592 w 7876592"/>
                <a:gd name="connsiteY1" fmla="*/ 0 h 8666437"/>
                <a:gd name="connsiteX2" fmla="*/ 7876592 w 7876592"/>
                <a:gd name="connsiteY2" fmla="*/ 8666437 h 8666437"/>
                <a:gd name="connsiteX3" fmla="*/ 0 w 7876592"/>
                <a:gd name="connsiteY3" fmla="*/ 8666437 h 8666437"/>
                <a:gd name="connsiteX4" fmla="*/ 0 w 7876592"/>
                <a:gd name="connsiteY4" fmla="*/ 0 h 8666437"/>
                <a:gd name="connsiteX0" fmla="*/ 0 w 7876592"/>
                <a:gd name="connsiteY0" fmla="*/ 7370 h 8673807"/>
                <a:gd name="connsiteX1" fmla="*/ 5864212 w 7876592"/>
                <a:gd name="connsiteY1" fmla="*/ 0 h 8673807"/>
                <a:gd name="connsiteX2" fmla="*/ 7876592 w 7876592"/>
                <a:gd name="connsiteY2" fmla="*/ 7370 h 8673807"/>
                <a:gd name="connsiteX3" fmla="*/ 7876592 w 7876592"/>
                <a:gd name="connsiteY3" fmla="*/ 8673807 h 8673807"/>
                <a:gd name="connsiteX4" fmla="*/ 0 w 7876592"/>
                <a:gd name="connsiteY4" fmla="*/ 8673807 h 8673807"/>
                <a:gd name="connsiteX5" fmla="*/ 0 w 7876592"/>
                <a:gd name="connsiteY5" fmla="*/ 7370 h 8673807"/>
                <a:gd name="connsiteX0" fmla="*/ 0 w 7879049"/>
                <a:gd name="connsiteY0" fmla="*/ 7370 h 8673807"/>
                <a:gd name="connsiteX1" fmla="*/ 5864212 w 7879049"/>
                <a:gd name="connsiteY1" fmla="*/ 0 h 8673807"/>
                <a:gd name="connsiteX2" fmla="*/ 7876592 w 7879049"/>
                <a:gd name="connsiteY2" fmla="*/ 7370 h 8673807"/>
                <a:gd name="connsiteX3" fmla="*/ 7879049 w 7879049"/>
                <a:gd name="connsiteY3" fmla="*/ 2112570 h 8673807"/>
                <a:gd name="connsiteX4" fmla="*/ 7876592 w 7879049"/>
                <a:gd name="connsiteY4" fmla="*/ 8673807 h 8673807"/>
                <a:gd name="connsiteX5" fmla="*/ 0 w 7879049"/>
                <a:gd name="connsiteY5" fmla="*/ 8673807 h 8673807"/>
                <a:gd name="connsiteX6" fmla="*/ 0 w 7879049"/>
                <a:gd name="connsiteY6" fmla="*/ 7370 h 8673807"/>
                <a:gd name="connsiteX0" fmla="*/ 0 w 7879049"/>
                <a:gd name="connsiteY0" fmla="*/ 7370 h 8673807"/>
                <a:gd name="connsiteX1" fmla="*/ 5864212 w 7879049"/>
                <a:gd name="connsiteY1" fmla="*/ 0 h 8673807"/>
                <a:gd name="connsiteX2" fmla="*/ 7879049 w 7879049"/>
                <a:gd name="connsiteY2" fmla="*/ 2112570 h 8673807"/>
                <a:gd name="connsiteX3" fmla="*/ 7876592 w 7879049"/>
                <a:gd name="connsiteY3" fmla="*/ 8673807 h 8673807"/>
                <a:gd name="connsiteX4" fmla="*/ 0 w 7879049"/>
                <a:gd name="connsiteY4" fmla="*/ 8673807 h 8673807"/>
                <a:gd name="connsiteX5" fmla="*/ 0 w 7879049"/>
                <a:gd name="connsiteY5" fmla="*/ 7370 h 8673807"/>
                <a:gd name="connsiteX0" fmla="*/ 0 w 7879049"/>
                <a:gd name="connsiteY0" fmla="*/ 7370 h 8673807"/>
                <a:gd name="connsiteX1" fmla="*/ 410347 w 7879049"/>
                <a:gd name="connsiteY1" fmla="*/ 668 h 8673807"/>
                <a:gd name="connsiteX2" fmla="*/ 5864212 w 7879049"/>
                <a:gd name="connsiteY2" fmla="*/ 0 h 8673807"/>
                <a:gd name="connsiteX3" fmla="*/ 7879049 w 7879049"/>
                <a:gd name="connsiteY3" fmla="*/ 2112570 h 8673807"/>
                <a:gd name="connsiteX4" fmla="*/ 7876592 w 7879049"/>
                <a:gd name="connsiteY4" fmla="*/ 8673807 h 8673807"/>
                <a:gd name="connsiteX5" fmla="*/ 0 w 7879049"/>
                <a:gd name="connsiteY5" fmla="*/ 8673807 h 8673807"/>
                <a:gd name="connsiteX6" fmla="*/ 0 w 7879049"/>
                <a:gd name="connsiteY6" fmla="*/ 7370 h 8673807"/>
                <a:gd name="connsiteX0" fmla="*/ 949 w 7879998"/>
                <a:gd name="connsiteY0" fmla="*/ 7370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7" fmla="*/ 949 w 7879998"/>
                <a:gd name="connsiteY7" fmla="*/ 7370 h 8673807"/>
                <a:gd name="connsiteX0" fmla="*/ 139981 w 8019979"/>
                <a:gd name="connsiteY0" fmla="*/ 751441 h 9006843"/>
                <a:gd name="connsiteX1" fmla="*/ 551277 w 8019979"/>
                <a:gd name="connsiteY1" fmla="*/ 333704 h 9006843"/>
                <a:gd name="connsiteX2" fmla="*/ 6005142 w 8019979"/>
                <a:gd name="connsiteY2" fmla="*/ 333036 h 9006843"/>
                <a:gd name="connsiteX3" fmla="*/ 8019979 w 8019979"/>
                <a:gd name="connsiteY3" fmla="*/ 2445606 h 9006843"/>
                <a:gd name="connsiteX4" fmla="*/ 8017522 w 8019979"/>
                <a:gd name="connsiteY4" fmla="*/ 9006843 h 9006843"/>
                <a:gd name="connsiteX5" fmla="*/ 140930 w 8019979"/>
                <a:gd name="connsiteY5" fmla="*/ 9006843 h 9006843"/>
                <a:gd name="connsiteX6" fmla="*/ 139981 w 8019979"/>
                <a:gd name="connsiteY6" fmla="*/ 751441 h 9006843"/>
                <a:gd name="connsiteX0" fmla="*/ 0 w 7879998"/>
                <a:gd name="connsiteY0" fmla="*/ 465998 h 8721400"/>
                <a:gd name="connsiteX1" fmla="*/ 411296 w 7879998"/>
                <a:gd name="connsiteY1" fmla="*/ 48261 h 8721400"/>
                <a:gd name="connsiteX2" fmla="*/ 5865161 w 7879998"/>
                <a:gd name="connsiteY2" fmla="*/ 47593 h 8721400"/>
                <a:gd name="connsiteX3" fmla="*/ 7879998 w 7879998"/>
                <a:gd name="connsiteY3" fmla="*/ 2160163 h 8721400"/>
                <a:gd name="connsiteX4" fmla="*/ 7877541 w 7879998"/>
                <a:gd name="connsiteY4" fmla="*/ 8721400 h 8721400"/>
                <a:gd name="connsiteX5" fmla="*/ 949 w 7879998"/>
                <a:gd name="connsiteY5" fmla="*/ 8721400 h 8721400"/>
                <a:gd name="connsiteX6" fmla="*/ 0 w 7879998"/>
                <a:gd name="connsiteY6" fmla="*/ 465998 h 8721400"/>
                <a:gd name="connsiteX0" fmla="*/ 0 w 7879998"/>
                <a:gd name="connsiteY0" fmla="*/ 418405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0" fmla="*/ 0 w 7879998"/>
                <a:gd name="connsiteY0" fmla="*/ 418405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5865 w 8463092"/>
                <a:gd name="connsiteY5" fmla="*/ 8666807 h 8673807"/>
                <a:gd name="connsiteX6" fmla="*/ 584043 w 8463092"/>
                <a:gd name="connsiteY6" fmla="*/ 8673807 h 8673807"/>
                <a:gd name="connsiteX7" fmla="*/ 582161 w 8463092"/>
                <a:gd name="connsiteY7" fmla="*/ 3427193 h 8673807"/>
                <a:gd name="connsiteX8" fmla="*/ 583094 w 8463092"/>
                <a:gd name="connsiteY8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5865 w 8463092"/>
                <a:gd name="connsiteY5" fmla="*/ 8666807 h 8673807"/>
                <a:gd name="connsiteX6" fmla="*/ 584043 w 8463092"/>
                <a:gd name="connsiteY6" fmla="*/ 8673807 h 8673807"/>
                <a:gd name="connsiteX7" fmla="*/ 582161 w 8463092"/>
                <a:gd name="connsiteY7" fmla="*/ 3427193 h 8673807"/>
                <a:gd name="connsiteX8" fmla="*/ 583094 w 8463092"/>
                <a:gd name="connsiteY8" fmla="*/ 418405 h 8673807"/>
                <a:gd name="connsiteX0" fmla="*/ 183008 w 8063006"/>
                <a:gd name="connsiteY0" fmla="*/ 418405 h 8673807"/>
                <a:gd name="connsiteX1" fmla="*/ 594304 w 8063006"/>
                <a:gd name="connsiteY1" fmla="*/ 668 h 8673807"/>
                <a:gd name="connsiteX2" fmla="*/ 6048169 w 8063006"/>
                <a:gd name="connsiteY2" fmla="*/ 0 h 8673807"/>
                <a:gd name="connsiteX3" fmla="*/ 8063006 w 8063006"/>
                <a:gd name="connsiteY3" fmla="*/ 2112570 h 8673807"/>
                <a:gd name="connsiteX4" fmla="*/ 8060549 w 8063006"/>
                <a:gd name="connsiteY4" fmla="*/ 8673807 h 8673807"/>
                <a:gd name="connsiteX5" fmla="*/ 5445779 w 8063006"/>
                <a:gd name="connsiteY5" fmla="*/ 8666807 h 8673807"/>
                <a:gd name="connsiteX6" fmla="*/ 183957 w 8063006"/>
                <a:gd name="connsiteY6" fmla="*/ 8673807 h 8673807"/>
                <a:gd name="connsiteX7" fmla="*/ 182075 w 8063006"/>
                <a:gd name="connsiteY7" fmla="*/ 3427193 h 8673807"/>
                <a:gd name="connsiteX8" fmla="*/ 183008 w 8063006"/>
                <a:gd name="connsiteY8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 w 7879999"/>
                <a:gd name="connsiteY0" fmla="*/ 418405 h 8673807"/>
                <a:gd name="connsiteX1" fmla="*/ 411297 w 7879999"/>
                <a:gd name="connsiteY1" fmla="*/ 668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11297 w 7879999"/>
                <a:gd name="connsiteY1" fmla="*/ 668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628 w 7879999"/>
                <a:gd name="connsiteY1" fmla="*/ 18441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628 w 7879999"/>
                <a:gd name="connsiteY1" fmla="*/ 18441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590 w 7879999"/>
                <a:gd name="connsiteY1" fmla="*/ 5637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0 w 7880040"/>
                <a:gd name="connsiteY0" fmla="*/ 404037 h 8673807"/>
                <a:gd name="connsiteX1" fmla="*/ 393631 w 7880040"/>
                <a:gd name="connsiteY1" fmla="*/ 5637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88248 w 7880040"/>
                <a:gd name="connsiteY1" fmla="*/ 7449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90050 w 7880040"/>
                <a:gd name="connsiteY1" fmla="*/ 9240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86603 w 7880040"/>
                <a:gd name="connsiteY1" fmla="*/ 12708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109 h 8673879"/>
                <a:gd name="connsiteX1" fmla="*/ 386603 w 7880040"/>
                <a:gd name="connsiteY1" fmla="*/ 12780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86603 w 7880040"/>
                <a:gd name="connsiteY1" fmla="*/ 12780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7425 h 8677195"/>
                <a:gd name="connsiteX1" fmla="*/ 398653 w 7880040"/>
                <a:gd name="connsiteY1" fmla="*/ 3974 h 8677195"/>
                <a:gd name="connsiteX2" fmla="*/ 5889375 w 7880040"/>
                <a:gd name="connsiteY2" fmla="*/ 3316 h 8677195"/>
                <a:gd name="connsiteX3" fmla="*/ 7880040 w 7880040"/>
                <a:gd name="connsiteY3" fmla="*/ 2115958 h 8677195"/>
                <a:gd name="connsiteX4" fmla="*/ 7877583 w 7880040"/>
                <a:gd name="connsiteY4" fmla="*/ 8677195 h 8677195"/>
                <a:gd name="connsiteX5" fmla="*/ 5262813 w 7880040"/>
                <a:gd name="connsiteY5" fmla="*/ 8670195 h 8677195"/>
                <a:gd name="connsiteX6" fmla="*/ 6440 w 7880040"/>
                <a:gd name="connsiteY6" fmla="*/ 3452354 h 8677195"/>
                <a:gd name="connsiteX7" fmla="*/ 0 w 7880040"/>
                <a:gd name="connsiteY7" fmla="*/ 407425 h 8677195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1536"/>
                <a:gd name="connsiteY0" fmla="*/ 404109 h 8673879"/>
                <a:gd name="connsiteX1" fmla="*/ 398653 w 7881536"/>
                <a:gd name="connsiteY1" fmla="*/ 658 h 8673879"/>
                <a:gd name="connsiteX2" fmla="*/ 5889375 w 7881536"/>
                <a:gd name="connsiteY2" fmla="*/ 0 h 8673879"/>
                <a:gd name="connsiteX3" fmla="*/ 7881536 w 7881536"/>
                <a:gd name="connsiteY3" fmla="*/ 2662919 h 8673879"/>
                <a:gd name="connsiteX4" fmla="*/ 7877583 w 7881536"/>
                <a:gd name="connsiteY4" fmla="*/ 8673879 h 8673879"/>
                <a:gd name="connsiteX5" fmla="*/ 4780485 w 7881536"/>
                <a:gd name="connsiteY5" fmla="*/ 8661582 h 8673879"/>
                <a:gd name="connsiteX6" fmla="*/ 6440 w 7881536"/>
                <a:gd name="connsiteY6" fmla="*/ 3449038 h 8673879"/>
                <a:gd name="connsiteX7" fmla="*/ 0 w 7881536"/>
                <a:gd name="connsiteY7" fmla="*/ 404109 h 8673879"/>
                <a:gd name="connsiteX0" fmla="*/ 0 w 7881536"/>
                <a:gd name="connsiteY0" fmla="*/ 403586 h 8673356"/>
                <a:gd name="connsiteX1" fmla="*/ 398653 w 7881536"/>
                <a:gd name="connsiteY1" fmla="*/ 135 h 8673356"/>
                <a:gd name="connsiteX2" fmla="*/ 5501021 w 7881536"/>
                <a:gd name="connsiteY2" fmla="*/ 752 h 8673356"/>
                <a:gd name="connsiteX3" fmla="*/ 7881536 w 7881536"/>
                <a:gd name="connsiteY3" fmla="*/ 2662396 h 8673356"/>
                <a:gd name="connsiteX4" fmla="*/ 7877583 w 7881536"/>
                <a:gd name="connsiteY4" fmla="*/ 8673356 h 8673356"/>
                <a:gd name="connsiteX5" fmla="*/ 4780485 w 7881536"/>
                <a:gd name="connsiteY5" fmla="*/ 8661059 h 8673356"/>
                <a:gd name="connsiteX6" fmla="*/ 6440 w 7881536"/>
                <a:gd name="connsiteY6" fmla="*/ 3448515 h 8673356"/>
                <a:gd name="connsiteX7" fmla="*/ 0 w 7881536"/>
                <a:gd name="connsiteY7" fmla="*/ 403586 h 8673356"/>
                <a:gd name="connsiteX0" fmla="*/ 0 w 7881536"/>
                <a:gd name="connsiteY0" fmla="*/ 402834 h 8672604"/>
                <a:gd name="connsiteX1" fmla="*/ 398691 w 7881536"/>
                <a:gd name="connsiteY1" fmla="*/ 13139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1536" h="8672604">
                  <a:moveTo>
                    <a:pt x="0" y="402834"/>
                  </a:moveTo>
                  <a:cubicBezTo>
                    <a:pt x="685760" y="-372950"/>
                    <a:pt x="-390385" y="834445"/>
                    <a:pt x="342335" y="20203"/>
                  </a:cubicBezTo>
                  <a:cubicBezTo>
                    <a:pt x="5377222" y="-1394"/>
                    <a:pt x="210903" y="15507"/>
                    <a:pt x="5501021" y="0"/>
                  </a:cubicBezTo>
                  <a:lnTo>
                    <a:pt x="7881536" y="2661644"/>
                  </a:lnTo>
                  <a:cubicBezTo>
                    <a:pt x="7880218" y="4665297"/>
                    <a:pt x="7878901" y="6668951"/>
                    <a:pt x="7877583" y="8672604"/>
                  </a:cubicBezTo>
                  <a:lnTo>
                    <a:pt x="4780485" y="8660307"/>
                  </a:lnTo>
                  <a:cubicBezTo>
                    <a:pt x="86104" y="3534797"/>
                    <a:pt x="4677167" y="8551210"/>
                    <a:pt x="6440" y="3447763"/>
                  </a:cubicBezTo>
                  <a:cubicBezTo>
                    <a:pt x="5475" y="473262"/>
                    <a:pt x="-74" y="3367654"/>
                    <a:pt x="0" y="402834"/>
                  </a:cubicBezTo>
                  <a:close/>
                </a:path>
              </a:pathLst>
            </a:custGeom>
            <a:solidFill>
              <a:schemeClr val="accent2">
                <a:alpha val="1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986541" y="-87834"/>
              <a:ext cx="2953947" cy="2758455"/>
              <a:chOff x="8986541" y="-87834"/>
              <a:chExt cx="2953947" cy="2758455"/>
            </a:xfrm>
          </p:grpSpPr>
          <p:sp>
            <p:nvSpPr>
              <p:cNvPr id="17" name="Rectangle 16"/>
              <p:cNvSpPr/>
              <p:nvPr/>
            </p:nvSpPr>
            <p:spPr>
              <a:xfrm rot="8105538" flipH="1">
                <a:off x="10429280" y="-87834"/>
                <a:ext cx="685800" cy="2758455"/>
              </a:xfrm>
              <a:prstGeom prst="rect">
                <a:avLst/>
              </a:prstGeom>
              <a:solidFill>
                <a:schemeClr val="accent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18" name="Rectangle 24"/>
              <p:cNvSpPr/>
              <p:nvPr/>
            </p:nvSpPr>
            <p:spPr>
              <a:xfrm rot="8105538" flipH="1">
                <a:off x="11254500" y="-29631"/>
                <a:ext cx="685988" cy="2359934"/>
              </a:xfrm>
              <a:custGeom>
                <a:avLst/>
                <a:gdLst>
                  <a:gd name="connsiteX0" fmla="*/ 0 w 685800"/>
                  <a:gd name="connsiteY0" fmla="*/ 0 h 2666742"/>
                  <a:gd name="connsiteX1" fmla="*/ 685800 w 685800"/>
                  <a:gd name="connsiteY1" fmla="*/ 0 h 2666742"/>
                  <a:gd name="connsiteX2" fmla="*/ 685800 w 685800"/>
                  <a:gd name="connsiteY2" fmla="*/ 2666742 h 2666742"/>
                  <a:gd name="connsiteX3" fmla="*/ 0 w 685800"/>
                  <a:gd name="connsiteY3" fmla="*/ 2666742 h 2666742"/>
                  <a:gd name="connsiteX4" fmla="*/ 0 w 685800"/>
                  <a:gd name="connsiteY4" fmla="*/ 0 h 2666742"/>
                  <a:gd name="connsiteX0" fmla="*/ 0 w 685988"/>
                  <a:gd name="connsiteY0" fmla="*/ 0 h 2666742"/>
                  <a:gd name="connsiteX1" fmla="*/ 685800 w 685988"/>
                  <a:gd name="connsiteY1" fmla="*/ 0 h 2666742"/>
                  <a:gd name="connsiteX2" fmla="*/ 685988 w 685988"/>
                  <a:gd name="connsiteY2" fmla="*/ 993395 h 2666742"/>
                  <a:gd name="connsiteX3" fmla="*/ 685800 w 685988"/>
                  <a:gd name="connsiteY3" fmla="*/ 2666742 h 2666742"/>
                  <a:gd name="connsiteX4" fmla="*/ 0 w 685988"/>
                  <a:gd name="connsiteY4" fmla="*/ 2666742 h 2666742"/>
                  <a:gd name="connsiteX5" fmla="*/ 0 w 685988"/>
                  <a:gd name="connsiteY5" fmla="*/ 0 h 2666742"/>
                  <a:gd name="connsiteX0" fmla="*/ 0 w 685988"/>
                  <a:gd name="connsiteY0" fmla="*/ 0 h 2666742"/>
                  <a:gd name="connsiteX1" fmla="*/ 685800 w 685988"/>
                  <a:gd name="connsiteY1" fmla="*/ 0 h 2666742"/>
                  <a:gd name="connsiteX2" fmla="*/ 685988 w 685988"/>
                  <a:gd name="connsiteY2" fmla="*/ 993395 h 2666742"/>
                  <a:gd name="connsiteX3" fmla="*/ 685800 w 685988"/>
                  <a:gd name="connsiteY3" fmla="*/ 2666742 h 2666742"/>
                  <a:gd name="connsiteX4" fmla="*/ 0 w 685988"/>
                  <a:gd name="connsiteY4" fmla="*/ 2666742 h 2666742"/>
                  <a:gd name="connsiteX5" fmla="*/ 1609 w 685988"/>
                  <a:gd name="connsiteY5" fmla="*/ 306808 h 2666742"/>
                  <a:gd name="connsiteX6" fmla="*/ 0 w 685988"/>
                  <a:gd name="connsiteY6" fmla="*/ 0 h 2666742"/>
                  <a:gd name="connsiteX0" fmla="*/ 1609 w 685988"/>
                  <a:gd name="connsiteY0" fmla="*/ 377365 h 2737299"/>
                  <a:gd name="connsiteX1" fmla="*/ 685800 w 685988"/>
                  <a:gd name="connsiteY1" fmla="*/ 70557 h 2737299"/>
                  <a:gd name="connsiteX2" fmla="*/ 685988 w 685988"/>
                  <a:gd name="connsiteY2" fmla="*/ 1063952 h 2737299"/>
                  <a:gd name="connsiteX3" fmla="*/ 685800 w 685988"/>
                  <a:gd name="connsiteY3" fmla="*/ 2737299 h 2737299"/>
                  <a:gd name="connsiteX4" fmla="*/ 0 w 685988"/>
                  <a:gd name="connsiteY4" fmla="*/ 2737299 h 2737299"/>
                  <a:gd name="connsiteX5" fmla="*/ 1609 w 685988"/>
                  <a:gd name="connsiteY5" fmla="*/ 377365 h 2737299"/>
                  <a:gd name="connsiteX0" fmla="*/ 1609 w 685988"/>
                  <a:gd name="connsiteY0" fmla="*/ 73925 h 2433859"/>
                  <a:gd name="connsiteX1" fmla="*/ 685988 w 685988"/>
                  <a:gd name="connsiteY1" fmla="*/ 760512 h 2433859"/>
                  <a:gd name="connsiteX2" fmla="*/ 685800 w 685988"/>
                  <a:gd name="connsiteY2" fmla="*/ 2433859 h 2433859"/>
                  <a:gd name="connsiteX3" fmla="*/ 0 w 685988"/>
                  <a:gd name="connsiteY3" fmla="*/ 2433859 h 2433859"/>
                  <a:gd name="connsiteX4" fmla="*/ 1609 w 685988"/>
                  <a:gd name="connsiteY4" fmla="*/ 73925 h 2433859"/>
                  <a:gd name="connsiteX0" fmla="*/ 1609 w 685988"/>
                  <a:gd name="connsiteY0" fmla="*/ 103594 h 2463528"/>
                  <a:gd name="connsiteX1" fmla="*/ 685988 w 685988"/>
                  <a:gd name="connsiteY1" fmla="*/ 790181 h 2463528"/>
                  <a:gd name="connsiteX2" fmla="*/ 685800 w 685988"/>
                  <a:gd name="connsiteY2" fmla="*/ 2463528 h 2463528"/>
                  <a:gd name="connsiteX3" fmla="*/ 0 w 685988"/>
                  <a:gd name="connsiteY3" fmla="*/ 2463528 h 2463528"/>
                  <a:gd name="connsiteX4" fmla="*/ 1609 w 685988"/>
                  <a:gd name="connsiteY4" fmla="*/ 103594 h 2463528"/>
                  <a:gd name="connsiteX0" fmla="*/ 1609 w 685988"/>
                  <a:gd name="connsiteY0" fmla="*/ 0 h 2359934"/>
                  <a:gd name="connsiteX1" fmla="*/ 685988 w 685988"/>
                  <a:gd name="connsiteY1" fmla="*/ 686587 h 2359934"/>
                  <a:gd name="connsiteX2" fmla="*/ 685800 w 685988"/>
                  <a:gd name="connsiteY2" fmla="*/ 2359934 h 2359934"/>
                  <a:gd name="connsiteX3" fmla="*/ 0 w 685988"/>
                  <a:gd name="connsiteY3" fmla="*/ 2359934 h 2359934"/>
                  <a:gd name="connsiteX4" fmla="*/ 1609 w 685988"/>
                  <a:gd name="connsiteY4" fmla="*/ 0 h 235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988" h="2359934">
                    <a:moveTo>
                      <a:pt x="1609" y="0"/>
                    </a:moveTo>
                    <a:cubicBezTo>
                      <a:pt x="636915" y="637164"/>
                      <a:pt x="25855" y="23749"/>
                      <a:pt x="685988" y="686587"/>
                    </a:cubicBezTo>
                    <a:cubicBezTo>
                      <a:pt x="685925" y="1244369"/>
                      <a:pt x="685863" y="1802152"/>
                      <a:pt x="685800" y="2359934"/>
                    </a:cubicBezTo>
                    <a:lnTo>
                      <a:pt x="0" y="2359934"/>
                    </a:lnTo>
                    <a:cubicBezTo>
                      <a:pt x="536" y="1573289"/>
                      <a:pt x="1073" y="786645"/>
                      <a:pt x="1609" y="0"/>
                    </a:cubicBezTo>
                    <a:close/>
                  </a:path>
                </a:pathLst>
              </a:cu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8105538" flipH="1">
                <a:off x="9242587" y="-38169"/>
                <a:ext cx="685800" cy="2220944"/>
              </a:xfrm>
              <a:prstGeom prst="rect">
                <a:avLst/>
              </a:prstGeom>
              <a:solidFill>
                <a:schemeClr val="accent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5" name="Rectangle 19"/>
              <p:cNvSpPr/>
              <p:nvPr/>
            </p:nvSpPr>
            <p:spPr>
              <a:xfrm rot="8105538" flipH="1">
                <a:off x="8986541" y="119501"/>
                <a:ext cx="685807" cy="1388672"/>
              </a:xfrm>
              <a:custGeom>
                <a:avLst/>
                <a:gdLst>
                  <a:gd name="connsiteX0" fmla="*/ 0 w 685800"/>
                  <a:gd name="connsiteY0" fmla="*/ 0 h 1384968"/>
                  <a:gd name="connsiteX1" fmla="*/ 685800 w 685800"/>
                  <a:gd name="connsiteY1" fmla="*/ 0 h 1384968"/>
                  <a:gd name="connsiteX2" fmla="*/ 685800 w 685800"/>
                  <a:gd name="connsiteY2" fmla="*/ 1384968 h 1384968"/>
                  <a:gd name="connsiteX3" fmla="*/ 0 w 685800"/>
                  <a:gd name="connsiteY3" fmla="*/ 1384968 h 1384968"/>
                  <a:gd name="connsiteX4" fmla="*/ 0 w 685800"/>
                  <a:gd name="connsiteY4" fmla="*/ 0 h 1384968"/>
                  <a:gd name="connsiteX0" fmla="*/ 0 w 685800"/>
                  <a:gd name="connsiteY0" fmla="*/ 0 h 1390517"/>
                  <a:gd name="connsiteX1" fmla="*/ 685800 w 685800"/>
                  <a:gd name="connsiteY1" fmla="*/ 0 h 1390517"/>
                  <a:gd name="connsiteX2" fmla="*/ 680233 w 685800"/>
                  <a:gd name="connsiteY2" fmla="*/ 1390517 h 1390517"/>
                  <a:gd name="connsiteX3" fmla="*/ 0 w 685800"/>
                  <a:gd name="connsiteY3" fmla="*/ 1384968 h 1390517"/>
                  <a:gd name="connsiteX4" fmla="*/ 0 w 685800"/>
                  <a:gd name="connsiteY4" fmla="*/ 0 h 1390517"/>
                  <a:gd name="connsiteX0" fmla="*/ 0 w 685800"/>
                  <a:gd name="connsiteY0" fmla="*/ 0 h 1384968"/>
                  <a:gd name="connsiteX1" fmla="*/ 685800 w 685800"/>
                  <a:gd name="connsiteY1" fmla="*/ 0 h 1384968"/>
                  <a:gd name="connsiteX2" fmla="*/ 682095 w 685800"/>
                  <a:gd name="connsiteY2" fmla="*/ 1384962 h 1384968"/>
                  <a:gd name="connsiteX3" fmla="*/ 0 w 685800"/>
                  <a:gd name="connsiteY3" fmla="*/ 1384968 h 1384968"/>
                  <a:gd name="connsiteX4" fmla="*/ 0 w 685800"/>
                  <a:gd name="connsiteY4" fmla="*/ 0 h 1384968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5807"/>
                  <a:gd name="connsiteY0" fmla="*/ 3704 h 1388672"/>
                  <a:gd name="connsiteX1" fmla="*/ 685807 w 685807"/>
                  <a:gd name="connsiteY1" fmla="*/ 0 h 1388672"/>
                  <a:gd name="connsiteX2" fmla="*/ 682095 w 685807"/>
                  <a:gd name="connsiteY2" fmla="*/ 1388666 h 1388672"/>
                  <a:gd name="connsiteX3" fmla="*/ 0 w 685807"/>
                  <a:gd name="connsiteY3" fmla="*/ 1388672 h 1388672"/>
                  <a:gd name="connsiteX4" fmla="*/ 0 w 685807"/>
                  <a:gd name="connsiteY4" fmla="*/ 3704 h 1388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807" h="1388672">
                    <a:moveTo>
                      <a:pt x="0" y="3704"/>
                    </a:moveTo>
                    <a:lnTo>
                      <a:pt x="685807" y="0"/>
                    </a:lnTo>
                    <a:cubicBezTo>
                      <a:pt x="684410" y="1328699"/>
                      <a:pt x="683546" y="26617"/>
                      <a:pt x="682095" y="1388666"/>
                    </a:cubicBezTo>
                    <a:lnTo>
                      <a:pt x="0" y="1388672"/>
                    </a:lnTo>
                    <a:lnTo>
                      <a:pt x="0" y="3704"/>
                    </a:lnTo>
                    <a:close/>
                  </a:path>
                </a:pathLst>
              </a:custGeom>
              <a:solidFill>
                <a:schemeClr val="accent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896" y="3725683"/>
            <a:ext cx="9144000" cy="1716969"/>
          </a:xfrm>
          <a:noFill/>
        </p:spPr>
        <p:txBody>
          <a:bodyPr anchor="t"/>
          <a:lstStyle>
            <a:lvl1pPr algn="l">
              <a:defRPr sz="6000" b="1">
                <a:solidFill>
                  <a:srgbClr val="2521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8896" y="2225496"/>
            <a:ext cx="9144000" cy="1500187"/>
          </a:xfrm>
        </p:spPr>
        <p:txBody>
          <a:bodyPr anchor="b"/>
          <a:lstStyle>
            <a:lvl1pPr marL="0" indent="0" algn="l">
              <a:buNone/>
              <a:defRPr sz="2400" b="1" cap="all" spc="10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</p:spTree>
    <p:extLst>
      <p:ext uri="{BB962C8B-B14F-4D97-AF65-F5344CB8AC3E}">
        <p14:creationId xmlns:p14="http://schemas.microsoft.com/office/powerpoint/2010/main" val="2965380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Right Align Red (Dark Tex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28505" y="-87834"/>
            <a:ext cx="9911983" cy="8876258"/>
            <a:chOff x="2028505" y="-87834"/>
            <a:chExt cx="9911983" cy="8876258"/>
          </a:xfrm>
        </p:grpSpPr>
        <p:sp>
          <p:nvSpPr>
            <p:cNvPr id="15" name="Rectangle 19"/>
            <p:cNvSpPr/>
            <p:nvPr/>
          </p:nvSpPr>
          <p:spPr>
            <a:xfrm rot="2689737" flipH="1">
              <a:off x="2028505" y="115820"/>
              <a:ext cx="8654999" cy="8672604"/>
            </a:xfrm>
            <a:custGeom>
              <a:avLst/>
              <a:gdLst>
                <a:gd name="connsiteX0" fmla="*/ 0 w 7876592"/>
                <a:gd name="connsiteY0" fmla="*/ 0 h 8666437"/>
                <a:gd name="connsiteX1" fmla="*/ 7876592 w 7876592"/>
                <a:gd name="connsiteY1" fmla="*/ 0 h 8666437"/>
                <a:gd name="connsiteX2" fmla="*/ 7876592 w 7876592"/>
                <a:gd name="connsiteY2" fmla="*/ 8666437 h 8666437"/>
                <a:gd name="connsiteX3" fmla="*/ 0 w 7876592"/>
                <a:gd name="connsiteY3" fmla="*/ 8666437 h 8666437"/>
                <a:gd name="connsiteX4" fmla="*/ 0 w 7876592"/>
                <a:gd name="connsiteY4" fmla="*/ 0 h 8666437"/>
                <a:gd name="connsiteX0" fmla="*/ 0 w 7876592"/>
                <a:gd name="connsiteY0" fmla="*/ 7370 h 8673807"/>
                <a:gd name="connsiteX1" fmla="*/ 5864212 w 7876592"/>
                <a:gd name="connsiteY1" fmla="*/ 0 h 8673807"/>
                <a:gd name="connsiteX2" fmla="*/ 7876592 w 7876592"/>
                <a:gd name="connsiteY2" fmla="*/ 7370 h 8673807"/>
                <a:gd name="connsiteX3" fmla="*/ 7876592 w 7876592"/>
                <a:gd name="connsiteY3" fmla="*/ 8673807 h 8673807"/>
                <a:gd name="connsiteX4" fmla="*/ 0 w 7876592"/>
                <a:gd name="connsiteY4" fmla="*/ 8673807 h 8673807"/>
                <a:gd name="connsiteX5" fmla="*/ 0 w 7876592"/>
                <a:gd name="connsiteY5" fmla="*/ 7370 h 8673807"/>
                <a:gd name="connsiteX0" fmla="*/ 0 w 7879049"/>
                <a:gd name="connsiteY0" fmla="*/ 7370 h 8673807"/>
                <a:gd name="connsiteX1" fmla="*/ 5864212 w 7879049"/>
                <a:gd name="connsiteY1" fmla="*/ 0 h 8673807"/>
                <a:gd name="connsiteX2" fmla="*/ 7876592 w 7879049"/>
                <a:gd name="connsiteY2" fmla="*/ 7370 h 8673807"/>
                <a:gd name="connsiteX3" fmla="*/ 7879049 w 7879049"/>
                <a:gd name="connsiteY3" fmla="*/ 2112570 h 8673807"/>
                <a:gd name="connsiteX4" fmla="*/ 7876592 w 7879049"/>
                <a:gd name="connsiteY4" fmla="*/ 8673807 h 8673807"/>
                <a:gd name="connsiteX5" fmla="*/ 0 w 7879049"/>
                <a:gd name="connsiteY5" fmla="*/ 8673807 h 8673807"/>
                <a:gd name="connsiteX6" fmla="*/ 0 w 7879049"/>
                <a:gd name="connsiteY6" fmla="*/ 7370 h 8673807"/>
                <a:gd name="connsiteX0" fmla="*/ 0 w 7879049"/>
                <a:gd name="connsiteY0" fmla="*/ 7370 h 8673807"/>
                <a:gd name="connsiteX1" fmla="*/ 5864212 w 7879049"/>
                <a:gd name="connsiteY1" fmla="*/ 0 h 8673807"/>
                <a:gd name="connsiteX2" fmla="*/ 7879049 w 7879049"/>
                <a:gd name="connsiteY2" fmla="*/ 2112570 h 8673807"/>
                <a:gd name="connsiteX3" fmla="*/ 7876592 w 7879049"/>
                <a:gd name="connsiteY3" fmla="*/ 8673807 h 8673807"/>
                <a:gd name="connsiteX4" fmla="*/ 0 w 7879049"/>
                <a:gd name="connsiteY4" fmla="*/ 8673807 h 8673807"/>
                <a:gd name="connsiteX5" fmla="*/ 0 w 7879049"/>
                <a:gd name="connsiteY5" fmla="*/ 7370 h 8673807"/>
                <a:gd name="connsiteX0" fmla="*/ 0 w 7879049"/>
                <a:gd name="connsiteY0" fmla="*/ 7370 h 8673807"/>
                <a:gd name="connsiteX1" fmla="*/ 410347 w 7879049"/>
                <a:gd name="connsiteY1" fmla="*/ 668 h 8673807"/>
                <a:gd name="connsiteX2" fmla="*/ 5864212 w 7879049"/>
                <a:gd name="connsiteY2" fmla="*/ 0 h 8673807"/>
                <a:gd name="connsiteX3" fmla="*/ 7879049 w 7879049"/>
                <a:gd name="connsiteY3" fmla="*/ 2112570 h 8673807"/>
                <a:gd name="connsiteX4" fmla="*/ 7876592 w 7879049"/>
                <a:gd name="connsiteY4" fmla="*/ 8673807 h 8673807"/>
                <a:gd name="connsiteX5" fmla="*/ 0 w 7879049"/>
                <a:gd name="connsiteY5" fmla="*/ 8673807 h 8673807"/>
                <a:gd name="connsiteX6" fmla="*/ 0 w 7879049"/>
                <a:gd name="connsiteY6" fmla="*/ 7370 h 8673807"/>
                <a:gd name="connsiteX0" fmla="*/ 949 w 7879998"/>
                <a:gd name="connsiteY0" fmla="*/ 7370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7" fmla="*/ 949 w 7879998"/>
                <a:gd name="connsiteY7" fmla="*/ 7370 h 8673807"/>
                <a:gd name="connsiteX0" fmla="*/ 139981 w 8019979"/>
                <a:gd name="connsiteY0" fmla="*/ 751441 h 9006843"/>
                <a:gd name="connsiteX1" fmla="*/ 551277 w 8019979"/>
                <a:gd name="connsiteY1" fmla="*/ 333704 h 9006843"/>
                <a:gd name="connsiteX2" fmla="*/ 6005142 w 8019979"/>
                <a:gd name="connsiteY2" fmla="*/ 333036 h 9006843"/>
                <a:gd name="connsiteX3" fmla="*/ 8019979 w 8019979"/>
                <a:gd name="connsiteY3" fmla="*/ 2445606 h 9006843"/>
                <a:gd name="connsiteX4" fmla="*/ 8017522 w 8019979"/>
                <a:gd name="connsiteY4" fmla="*/ 9006843 h 9006843"/>
                <a:gd name="connsiteX5" fmla="*/ 140930 w 8019979"/>
                <a:gd name="connsiteY5" fmla="*/ 9006843 h 9006843"/>
                <a:gd name="connsiteX6" fmla="*/ 139981 w 8019979"/>
                <a:gd name="connsiteY6" fmla="*/ 751441 h 9006843"/>
                <a:gd name="connsiteX0" fmla="*/ 0 w 7879998"/>
                <a:gd name="connsiteY0" fmla="*/ 465998 h 8721400"/>
                <a:gd name="connsiteX1" fmla="*/ 411296 w 7879998"/>
                <a:gd name="connsiteY1" fmla="*/ 48261 h 8721400"/>
                <a:gd name="connsiteX2" fmla="*/ 5865161 w 7879998"/>
                <a:gd name="connsiteY2" fmla="*/ 47593 h 8721400"/>
                <a:gd name="connsiteX3" fmla="*/ 7879998 w 7879998"/>
                <a:gd name="connsiteY3" fmla="*/ 2160163 h 8721400"/>
                <a:gd name="connsiteX4" fmla="*/ 7877541 w 7879998"/>
                <a:gd name="connsiteY4" fmla="*/ 8721400 h 8721400"/>
                <a:gd name="connsiteX5" fmla="*/ 949 w 7879998"/>
                <a:gd name="connsiteY5" fmla="*/ 8721400 h 8721400"/>
                <a:gd name="connsiteX6" fmla="*/ 0 w 7879998"/>
                <a:gd name="connsiteY6" fmla="*/ 465998 h 8721400"/>
                <a:gd name="connsiteX0" fmla="*/ 0 w 7879998"/>
                <a:gd name="connsiteY0" fmla="*/ 418405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0" fmla="*/ 0 w 7879998"/>
                <a:gd name="connsiteY0" fmla="*/ 418405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5865 w 8463092"/>
                <a:gd name="connsiteY5" fmla="*/ 8666807 h 8673807"/>
                <a:gd name="connsiteX6" fmla="*/ 584043 w 8463092"/>
                <a:gd name="connsiteY6" fmla="*/ 8673807 h 8673807"/>
                <a:gd name="connsiteX7" fmla="*/ 582161 w 8463092"/>
                <a:gd name="connsiteY7" fmla="*/ 3427193 h 8673807"/>
                <a:gd name="connsiteX8" fmla="*/ 583094 w 8463092"/>
                <a:gd name="connsiteY8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5865 w 8463092"/>
                <a:gd name="connsiteY5" fmla="*/ 8666807 h 8673807"/>
                <a:gd name="connsiteX6" fmla="*/ 584043 w 8463092"/>
                <a:gd name="connsiteY6" fmla="*/ 8673807 h 8673807"/>
                <a:gd name="connsiteX7" fmla="*/ 582161 w 8463092"/>
                <a:gd name="connsiteY7" fmla="*/ 3427193 h 8673807"/>
                <a:gd name="connsiteX8" fmla="*/ 583094 w 8463092"/>
                <a:gd name="connsiteY8" fmla="*/ 418405 h 8673807"/>
                <a:gd name="connsiteX0" fmla="*/ 183008 w 8063006"/>
                <a:gd name="connsiteY0" fmla="*/ 418405 h 8673807"/>
                <a:gd name="connsiteX1" fmla="*/ 594304 w 8063006"/>
                <a:gd name="connsiteY1" fmla="*/ 668 h 8673807"/>
                <a:gd name="connsiteX2" fmla="*/ 6048169 w 8063006"/>
                <a:gd name="connsiteY2" fmla="*/ 0 h 8673807"/>
                <a:gd name="connsiteX3" fmla="*/ 8063006 w 8063006"/>
                <a:gd name="connsiteY3" fmla="*/ 2112570 h 8673807"/>
                <a:gd name="connsiteX4" fmla="*/ 8060549 w 8063006"/>
                <a:gd name="connsiteY4" fmla="*/ 8673807 h 8673807"/>
                <a:gd name="connsiteX5" fmla="*/ 5445779 w 8063006"/>
                <a:gd name="connsiteY5" fmla="*/ 8666807 h 8673807"/>
                <a:gd name="connsiteX6" fmla="*/ 183957 w 8063006"/>
                <a:gd name="connsiteY6" fmla="*/ 8673807 h 8673807"/>
                <a:gd name="connsiteX7" fmla="*/ 182075 w 8063006"/>
                <a:gd name="connsiteY7" fmla="*/ 3427193 h 8673807"/>
                <a:gd name="connsiteX8" fmla="*/ 183008 w 8063006"/>
                <a:gd name="connsiteY8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 w 7879999"/>
                <a:gd name="connsiteY0" fmla="*/ 418405 h 8673807"/>
                <a:gd name="connsiteX1" fmla="*/ 411297 w 7879999"/>
                <a:gd name="connsiteY1" fmla="*/ 668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11297 w 7879999"/>
                <a:gd name="connsiteY1" fmla="*/ 668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628 w 7879999"/>
                <a:gd name="connsiteY1" fmla="*/ 18441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628 w 7879999"/>
                <a:gd name="connsiteY1" fmla="*/ 18441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590 w 7879999"/>
                <a:gd name="connsiteY1" fmla="*/ 5637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0 w 7880040"/>
                <a:gd name="connsiteY0" fmla="*/ 404037 h 8673807"/>
                <a:gd name="connsiteX1" fmla="*/ 393631 w 7880040"/>
                <a:gd name="connsiteY1" fmla="*/ 5637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88248 w 7880040"/>
                <a:gd name="connsiteY1" fmla="*/ 7449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90050 w 7880040"/>
                <a:gd name="connsiteY1" fmla="*/ 9240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86603 w 7880040"/>
                <a:gd name="connsiteY1" fmla="*/ 12708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109 h 8673879"/>
                <a:gd name="connsiteX1" fmla="*/ 386603 w 7880040"/>
                <a:gd name="connsiteY1" fmla="*/ 12780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86603 w 7880040"/>
                <a:gd name="connsiteY1" fmla="*/ 12780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7425 h 8677195"/>
                <a:gd name="connsiteX1" fmla="*/ 398653 w 7880040"/>
                <a:gd name="connsiteY1" fmla="*/ 3974 h 8677195"/>
                <a:gd name="connsiteX2" fmla="*/ 5889375 w 7880040"/>
                <a:gd name="connsiteY2" fmla="*/ 3316 h 8677195"/>
                <a:gd name="connsiteX3" fmla="*/ 7880040 w 7880040"/>
                <a:gd name="connsiteY3" fmla="*/ 2115958 h 8677195"/>
                <a:gd name="connsiteX4" fmla="*/ 7877583 w 7880040"/>
                <a:gd name="connsiteY4" fmla="*/ 8677195 h 8677195"/>
                <a:gd name="connsiteX5" fmla="*/ 5262813 w 7880040"/>
                <a:gd name="connsiteY5" fmla="*/ 8670195 h 8677195"/>
                <a:gd name="connsiteX6" fmla="*/ 6440 w 7880040"/>
                <a:gd name="connsiteY6" fmla="*/ 3452354 h 8677195"/>
                <a:gd name="connsiteX7" fmla="*/ 0 w 7880040"/>
                <a:gd name="connsiteY7" fmla="*/ 407425 h 8677195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1536"/>
                <a:gd name="connsiteY0" fmla="*/ 404109 h 8673879"/>
                <a:gd name="connsiteX1" fmla="*/ 398653 w 7881536"/>
                <a:gd name="connsiteY1" fmla="*/ 658 h 8673879"/>
                <a:gd name="connsiteX2" fmla="*/ 5889375 w 7881536"/>
                <a:gd name="connsiteY2" fmla="*/ 0 h 8673879"/>
                <a:gd name="connsiteX3" fmla="*/ 7881536 w 7881536"/>
                <a:gd name="connsiteY3" fmla="*/ 2662919 h 8673879"/>
                <a:gd name="connsiteX4" fmla="*/ 7877583 w 7881536"/>
                <a:gd name="connsiteY4" fmla="*/ 8673879 h 8673879"/>
                <a:gd name="connsiteX5" fmla="*/ 4780485 w 7881536"/>
                <a:gd name="connsiteY5" fmla="*/ 8661582 h 8673879"/>
                <a:gd name="connsiteX6" fmla="*/ 6440 w 7881536"/>
                <a:gd name="connsiteY6" fmla="*/ 3449038 h 8673879"/>
                <a:gd name="connsiteX7" fmla="*/ 0 w 7881536"/>
                <a:gd name="connsiteY7" fmla="*/ 404109 h 8673879"/>
                <a:gd name="connsiteX0" fmla="*/ 0 w 7881536"/>
                <a:gd name="connsiteY0" fmla="*/ 403586 h 8673356"/>
                <a:gd name="connsiteX1" fmla="*/ 398653 w 7881536"/>
                <a:gd name="connsiteY1" fmla="*/ 135 h 8673356"/>
                <a:gd name="connsiteX2" fmla="*/ 5501021 w 7881536"/>
                <a:gd name="connsiteY2" fmla="*/ 752 h 8673356"/>
                <a:gd name="connsiteX3" fmla="*/ 7881536 w 7881536"/>
                <a:gd name="connsiteY3" fmla="*/ 2662396 h 8673356"/>
                <a:gd name="connsiteX4" fmla="*/ 7877583 w 7881536"/>
                <a:gd name="connsiteY4" fmla="*/ 8673356 h 8673356"/>
                <a:gd name="connsiteX5" fmla="*/ 4780485 w 7881536"/>
                <a:gd name="connsiteY5" fmla="*/ 8661059 h 8673356"/>
                <a:gd name="connsiteX6" fmla="*/ 6440 w 7881536"/>
                <a:gd name="connsiteY6" fmla="*/ 3448515 h 8673356"/>
                <a:gd name="connsiteX7" fmla="*/ 0 w 7881536"/>
                <a:gd name="connsiteY7" fmla="*/ 403586 h 8673356"/>
                <a:gd name="connsiteX0" fmla="*/ 0 w 7881536"/>
                <a:gd name="connsiteY0" fmla="*/ 402834 h 8672604"/>
                <a:gd name="connsiteX1" fmla="*/ 398691 w 7881536"/>
                <a:gd name="connsiteY1" fmla="*/ 13139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1536" h="8672604">
                  <a:moveTo>
                    <a:pt x="0" y="402834"/>
                  </a:moveTo>
                  <a:cubicBezTo>
                    <a:pt x="685760" y="-372950"/>
                    <a:pt x="-390385" y="834445"/>
                    <a:pt x="342335" y="20203"/>
                  </a:cubicBezTo>
                  <a:cubicBezTo>
                    <a:pt x="5377222" y="-1394"/>
                    <a:pt x="210903" y="15507"/>
                    <a:pt x="5501021" y="0"/>
                  </a:cubicBezTo>
                  <a:lnTo>
                    <a:pt x="7881536" y="2661644"/>
                  </a:lnTo>
                  <a:cubicBezTo>
                    <a:pt x="7880218" y="4665297"/>
                    <a:pt x="7878901" y="6668951"/>
                    <a:pt x="7877583" y="8672604"/>
                  </a:cubicBezTo>
                  <a:lnTo>
                    <a:pt x="4780485" y="8660307"/>
                  </a:lnTo>
                  <a:cubicBezTo>
                    <a:pt x="86104" y="3534797"/>
                    <a:pt x="4677167" y="8551210"/>
                    <a:pt x="6440" y="3447763"/>
                  </a:cubicBezTo>
                  <a:cubicBezTo>
                    <a:pt x="5475" y="473262"/>
                    <a:pt x="-74" y="3367654"/>
                    <a:pt x="0" y="402834"/>
                  </a:cubicBezTo>
                  <a:close/>
                </a:path>
              </a:pathLst>
            </a:custGeom>
            <a:solidFill>
              <a:schemeClr val="accent2">
                <a:alpha val="1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986541" y="-87834"/>
              <a:ext cx="2953947" cy="2758455"/>
              <a:chOff x="8986541" y="-87834"/>
              <a:chExt cx="2953947" cy="2758455"/>
            </a:xfrm>
          </p:grpSpPr>
          <p:sp>
            <p:nvSpPr>
              <p:cNvPr id="17" name="Rectangle 16"/>
              <p:cNvSpPr/>
              <p:nvPr/>
            </p:nvSpPr>
            <p:spPr>
              <a:xfrm rot="8105538" flipH="1">
                <a:off x="10429280" y="-87834"/>
                <a:ext cx="685800" cy="2758455"/>
              </a:xfrm>
              <a:prstGeom prst="rect">
                <a:avLst/>
              </a:prstGeom>
              <a:solidFill>
                <a:schemeClr val="accent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18" name="Rectangle 24"/>
              <p:cNvSpPr/>
              <p:nvPr/>
            </p:nvSpPr>
            <p:spPr>
              <a:xfrm rot="8105538" flipH="1">
                <a:off x="11254500" y="-29631"/>
                <a:ext cx="685988" cy="2359934"/>
              </a:xfrm>
              <a:custGeom>
                <a:avLst/>
                <a:gdLst>
                  <a:gd name="connsiteX0" fmla="*/ 0 w 685800"/>
                  <a:gd name="connsiteY0" fmla="*/ 0 h 2666742"/>
                  <a:gd name="connsiteX1" fmla="*/ 685800 w 685800"/>
                  <a:gd name="connsiteY1" fmla="*/ 0 h 2666742"/>
                  <a:gd name="connsiteX2" fmla="*/ 685800 w 685800"/>
                  <a:gd name="connsiteY2" fmla="*/ 2666742 h 2666742"/>
                  <a:gd name="connsiteX3" fmla="*/ 0 w 685800"/>
                  <a:gd name="connsiteY3" fmla="*/ 2666742 h 2666742"/>
                  <a:gd name="connsiteX4" fmla="*/ 0 w 685800"/>
                  <a:gd name="connsiteY4" fmla="*/ 0 h 2666742"/>
                  <a:gd name="connsiteX0" fmla="*/ 0 w 685988"/>
                  <a:gd name="connsiteY0" fmla="*/ 0 h 2666742"/>
                  <a:gd name="connsiteX1" fmla="*/ 685800 w 685988"/>
                  <a:gd name="connsiteY1" fmla="*/ 0 h 2666742"/>
                  <a:gd name="connsiteX2" fmla="*/ 685988 w 685988"/>
                  <a:gd name="connsiteY2" fmla="*/ 993395 h 2666742"/>
                  <a:gd name="connsiteX3" fmla="*/ 685800 w 685988"/>
                  <a:gd name="connsiteY3" fmla="*/ 2666742 h 2666742"/>
                  <a:gd name="connsiteX4" fmla="*/ 0 w 685988"/>
                  <a:gd name="connsiteY4" fmla="*/ 2666742 h 2666742"/>
                  <a:gd name="connsiteX5" fmla="*/ 0 w 685988"/>
                  <a:gd name="connsiteY5" fmla="*/ 0 h 2666742"/>
                  <a:gd name="connsiteX0" fmla="*/ 0 w 685988"/>
                  <a:gd name="connsiteY0" fmla="*/ 0 h 2666742"/>
                  <a:gd name="connsiteX1" fmla="*/ 685800 w 685988"/>
                  <a:gd name="connsiteY1" fmla="*/ 0 h 2666742"/>
                  <a:gd name="connsiteX2" fmla="*/ 685988 w 685988"/>
                  <a:gd name="connsiteY2" fmla="*/ 993395 h 2666742"/>
                  <a:gd name="connsiteX3" fmla="*/ 685800 w 685988"/>
                  <a:gd name="connsiteY3" fmla="*/ 2666742 h 2666742"/>
                  <a:gd name="connsiteX4" fmla="*/ 0 w 685988"/>
                  <a:gd name="connsiteY4" fmla="*/ 2666742 h 2666742"/>
                  <a:gd name="connsiteX5" fmla="*/ 1609 w 685988"/>
                  <a:gd name="connsiteY5" fmla="*/ 306808 h 2666742"/>
                  <a:gd name="connsiteX6" fmla="*/ 0 w 685988"/>
                  <a:gd name="connsiteY6" fmla="*/ 0 h 2666742"/>
                  <a:gd name="connsiteX0" fmla="*/ 1609 w 685988"/>
                  <a:gd name="connsiteY0" fmla="*/ 377365 h 2737299"/>
                  <a:gd name="connsiteX1" fmla="*/ 685800 w 685988"/>
                  <a:gd name="connsiteY1" fmla="*/ 70557 h 2737299"/>
                  <a:gd name="connsiteX2" fmla="*/ 685988 w 685988"/>
                  <a:gd name="connsiteY2" fmla="*/ 1063952 h 2737299"/>
                  <a:gd name="connsiteX3" fmla="*/ 685800 w 685988"/>
                  <a:gd name="connsiteY3" fmla="*/ 2737299 h 2737299"/>
                  <a:gd name="connsiteX4" fmla="*/ 0 w 685988"/>
                  <a:gd name="connsiteY4" fmla="*/ 2737299 h 2737299"/>
                  <a:gd name="connsiteX5" fmla="*/ 1609 w 685988"/>
                  <a:gd name="connsiteY5" fmla="*/ 377365 h 2737299"/>
                  <a:gd name="connsiteX0" fmla="*/ 1609 w 685988"/>
                  <a:gd name="connsiteY0" fmla="*/ 73925 h 2433859"/>
                  <a:gd name="connsiteX1" fmla="*/ 685988 w 685988"/>
                  <a:gd name="connsiteY1" fmla="*/ 760512 h 2433859"/>
                  <a:gd name="connsiteX2" fmla="*/ 685800 w 685988"/>
                  <a:gd name="connsiteY2" fmla="*/ 2433859 h 2433859"/>
                  <a:gd name="connsiteX3" fmla="*/ 0 w 685988"/>
                  <a:gd name="connsiteY3" fmla="*/ 2433859 h 2433859"/>
                  <a:gd name="connsiteX4" fmla="*/ 1609 w 685988"/>
                  <a:gd name="connsiteY4" fmla="*/ 73925 h 2433859"/>
                  <a:gd name="connsiteX0" fmla="*/ 1609 w 685988"/>
                  <a:gd name="connsiteY0" fmla="*/ 103594 h 2463528"/>
                  <a:gd name="connsiteX1" fmla="*/ 685988 w 685988"/>
                  <a:gd name="connsiteY1" fmla="*/ 790181 h 2463528"/>
                  <a:gd name="connsiteX2" fmla="*/ 685800 w 685988"/>
                  <a:gd name="connsiteY2" fmla="*/ 2463528 h 2463528"/>
                  <a:gd name="connsiteX3" fmla="*/ 0 w 685988"/>
                  <a:gd name="connsiteY3" fmla="*/ 2463528 h 2463528"/>
                  <a:gd name="connsiteX4" fmla="*/ 1609 w 685988"/>
                  <a:gd name="connsiteY4" fmla="*/ 103594 h 2463528"/>
                  <a:gd name="connsiteX0" fmla="*/ 1609 w 685988"/>
                  <a:gd name="connsiteY0" fmla="*/ 0 h 2359934"/>
                  <a:gd name="connsiteX1" fmla="*/ 685988 w 685988"/>
                  <a:gd name="connsiteY1" fmla="*/ 686587 h 2359934"/>
                  <a:gd name="connsiteX2" fmla="*/ 685800 w 685988"/>
                  <a:gd name="connsiteY2" fmla="*/ 2359934 h 2359934"/>
                  <a:gd name="connsiteX3" fmla="*/ 0 w 685988"/>
                  <a:gd name="connsiteY3" fmla="*/ 2359934 h 2359934"/>
                  <a:gd name="connsiteX4" fmla="*/ 1609 w 685988"/>
                  <a:gd name="connsiteY4" fmla="*/ 0 h 235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988" h="2359934">
                    <a:moveTo>
                      <a:pt x="1609" y="0"/>
                    </a:moveTo>
                    <a:cubicBezTo>
                      <a:pt x="636915" y="637164"/>
                      <a:pt x="25855" y="23749"/>
                      <a:pt x="685988" y="686587"/>
                    </a:cubicBezTo>
                    <a:cubicBezTo>
                      <a:pt x="685925" y="1244369"/>
                      <a:pt x="685863" y="1802152"/>
                      <a:pt x="685800" y="2359934"/>
                    </a:cubicBezTo>
                    <a:lnTo>
                      <a:pt x="0" y="2359934"/>
                    </a:lnTo>
                    <a:cubicBezTo>
                      <a:pt x="536" y="1573289"/>
                      <a:pt x="1073" y="786645"/>
                      <a:pt x="1609" y="0"/>
                    </a:cubicBezTo>
                    <a:close/>
                  </a:path>
                </a:pathLst>
              </a:cu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8105538" flipH="1">
                <a:off x="9242587" y="-38169"/>
                <a:ext cx="685800" cy="2220944"/>
              </a:xfrm>
              <a:prstGeom prst="rect">
                <a:avLst/>
              </a:prstGeom>
              <a:solidFill>
                <a:schemeClr val="accent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5" name="Rectangle 19"/>
              <p:cNvSpPr/>
              <p:nvPr/>
            </p:nvSpPr>
            <p:spPr>
              <a:xfrm rot="8105538" flipH="1">
                <a:off x="8986541" y="119501"/>
                <a:ext cx="685807" cy="1388672"/>
              </a:xfrm>
              <a:custGeom>
                <a:avLst/>
                <a:gdLst>
                  <a:gd name="connsiteX0" fmla="*/ 0 w 685800"/>
                  <a:gd name="connsiteY0" fmla="*/ 0 h 1384968"/>
                  <a:gd name="connsiteX1" fmla="*/ 685800 w 685800"/>
                  <a:gd name="connsiteY1" fmla="*/ 0 h 1384968"/>
                  <a:gd name="connsiteX2" fmla="*/ 685800 w 685800"/>
                  <a:gd name="connsiteY2" fmla="*/ 1384968 h 1384968"/>
                  <a:gd name="connsiteX3" fmla="*/ 0 w 685800"/>
                  <a:gd name="connsiteY3" fmla="*/ 1384968 h 1384968"/>
                  <a:gd name="connsiteX4" fmla="*/ 0 w 685800"/>
                  <a:gd name="connsiteY4" fmla="*/ 0 h 1384968"/>
                  <a:gd name="connsiteX0" fmla="*/ 0 w 685800"/>
                  <a:gd name="connsiteY0" fmla="*/ 0 h 1390517"/>
                  <a:gd name="connsiteX1" fmla="*/ 685800 w 685800"/>
                  <a:gd name="connsiteY1" fmla="*/ 0 h 1390517"/>
                  <a:gd name="connsiteX2" fmla="*/ 680233 w 685800"/>
                  <a:gd name="connsiteY2" fmla="*/ 1390517 h 1390517"/>
                  <a:gd name="connsiteX3" fmla="*/ 0 w 685800"/>
                  <a:gd name="connsiteY3" fmla="*/ 1384968 h 1390517"/>
                  <a:gd name="connsiteX4" fmla="*/ 0 w 685800"/>
                  <a:gd name="connsiteY4" fmla="*/ 0 h 1390517"/>
                  <a:gd name="connsiteX0" fmla="*/ 0 w 685800"/>
                  <a:gd name="connsiteY0" fmla="*/ 0 h 1384968"/>
                  <a:gd name="connsiteX1" fmla="*/ 685800 w 685800"/>
                  <a:gd name="connsiteY1" fmla="*/ 0 h 1384968"/>
                  <a:gd name="connsiteX2" fmla="*/ 682095 w 685800"/>
                  <a:gd name="connsiteY2" fmla="*/ 1384962 h 1384968"/>
                  <a:gd name="connsiteX3" fmla="*/ 0 w 685800"/>
                  <a:gd name="connsiteY3" fmla="*/ 1384968 h 1384968"/>
                  <a:gd name="connsiteX4" fmla="*/ 0 w 685800"/>
                  <a:gd name="connsiteY4" fmla="*/ 0 h 1384968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5807"/>
                  <a:gd name="connsiteY0" fmla="*/ 3704 h 1388672"/>
                  <a:gd name="connsiteX1" fmla="*/ 685807 w 685807"/>
                  <a:gd name="connsiteY1" fmla="*/ 0 h 1388672"/>
                  <a:gd name="connsiteX2" fmla="*/ 682095 w 685807"/>
                  <a:gd name="connsiteY2" fmla="*/ 1388666 h 1388672"/>
                  <a:gd name="connsiteX3" fmla="*/ 0 w 685807"/>
                  <a:gd name="connsiteY3" fmla="*/ 1388672 h 1388672"/>
                  <a:gd name="connsiteX4" fmla="*/ 0 w 685807"/>
                  <a:gd name="connsiteY4" fmla="*/ 3704 h 1388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807" h="1388672">
                    <a:moveTo>
                      <a:pt x="0" y="3704"/>
                    </a:moveTo>
                    <a:lnTo>
                      <a:pt x="685807" y="0"/>
                    </a:lnTo>
                    <a:cubicBezTo>
                      <a:pt x="684410" y="1328699"/>
                      <a:pt x="683546" y="26617"/>
                      <a:pt x="682095" y="1388666"/>
                    </a:cubicBezTo>
                    <a:lnTo>
                      <a:pt x="0" y="1388672"/>
                    </a:lnTo>
                    <a:lnTo>
                      <a:pt x="0" y="3704"/>
                    </a:lnTo>
                    <a:close/>
                  </a:path>
                </a:pathLst>
              </a:custGeom>
              <a:solidFill>
                <a:schemeClr val="accent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460" y="3756454"/>
            <a:ext cx="9140618" cy="1716968"/>
          </a:xfrm>
          <a:noFill/>
        </p:spPr>
        <p:txBody>
          <a:bodyPr anchor="t"/>
          <a:lstStyle>
            <a:lvl1pPr algn="r">
              <a:defRPr sz="6000" b="1">
                <a:solidFill>
                  <a:srgbClr val="2521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61460" y="2256266"/>
            <a:ext cx="9140618" cy="1500187"/>
          </a:xfrm>
        </p:spPr>
        <p:txBody>
          <a:bodyPr anchor="b"/>
          <a:lstStyle>
            <a:lvl1pPr marL="0" indent="0" algn="r">
              <a:buNone/>
              <a:defRPr sz="2400" b="1" cap="all" spc="10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</p:spTree>
    <p:extLst>
      <p:ext uri="{BB962C8B-B14F-4D97-AF65-F5344CB8AC3E}">
        <p14:creationId xmlns:p14="http://schemas.microsoft.com/office/powerpoint/2010/main" val="2718753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Left Align Red (Light Tex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flipH="1">
            <a:off x="248333" y="-87834"/>
            <a:ext cx="9911983" cy="8876258"/>
            <a:chOff x="2028505" y="-87834"/>
            <a:chExt cx="9911983" cy="8876258"/>
          </a:xfrm>
        </p:grpSpPr>
        <p:sp>
          <p:nvSpPr>
            <p:cNvPr id="15" name="Rectangle 19"/>
            <p:cNvSpPr/>
            <p:nvPr/>
          </p:nvSpPr>
          <p:spPr>
            <a:xfrm rot="2689737" flipH="1">
              <a:off x="2028505" y="115820"/>
              <a:ext cx="8654999" cy="8672604"/>
            </a:xfrm>
            <a:custGeom>
              <a:avLst/>
              <a:gdLst>
                <a:gd name="connsiteX0" fmla="*/ 0 w 7876592"/>
                <a:gd name="connsiteY0" fmla="*/ 0 h 8666437"/>
                <a:gd name="connsiteX1" fmla="*/ 7876592 w 7876592"/>
                <a:gd name="connsiteY1" fmla="*/ 0 h 8666437"/>
                <a:gd name="connsiteX2" fmla="*/ 7876592 w 7876592"/>
                <a:gd name="connsiteY2" fmla="*/ 8666437 h 8666437"/>
                <a:gd name="connsiteX3" fmla="*/ 0 w 7876592"/>
                <a:gd name="connsiteY3" fmla="*/ 8666437 h 8666437"/>
                <a:gd name="connsiteX4" fmla="*/ 0 w 7876592"/>
                <a:gd name="connsiteY4" fmla="*/ 0 h 8666437"/>
                <a:gd name="connsiteX0" fmla="*/ 0 w 7876592"/>
                <a:gd name="connsiteY0" fmla="*/ 7370 h 8673807"/>
                <a:gd name="connsiteX1" fmla="*/ 5864212 w 7876592"/>
                <a:gd name="connsiteY1" fmla="*/ 0 h 8673807"/>
                <a:gd name="connsiteX2" fmla="*/ 7876592 w 7876592"/>
                <a:gd name="connsiteY2" fmla="*/ 7370 h 8673807"/>
                <a:gd name="connsiteX3" fmla="*/ 7876592 w 7876592"/>
                <a:gd name="connsiteY3" fmla="*/ 8673807 h 8673807"/>
                <a:gd name="connsiteX4" fmla="*/ 0 w 7876592"/>
                <a:gd name="connsiteY4" fmla="*/ 8673807 h 8673807"/>
                <a:gd name="connsiteX5" fmla="*/ 0 w 7876592"/>
                <a:gd name="connsiteY5" fmla="*/ 7370 h 8673807"/>
                <a:gd name="connsiteX0" fmla="*/ 0 w 7879049"/>
                <a:gd name="connsiteY0" fmla="*/ 7370 h 8673807"/>
                <a:gd name="connsiteX1" fmla="*/ 5864212 w 7879049"/>
                <a:gd name="connsiteY1" fmla="*/ 0 h 8673807"/>
                <a:gd name="connsiteX2" fmla="*/ 7876592 w 7879049"/>
                <a:gd name="connsiteY2" fmla="*/ 7370 h 8673807"/>
                <a:gd name="connsiteX3" fmla="*/ 7879049 w 7879049"/>
                <a:gd name="connsiteY3" fmla="*/ 2112570 h 8673807"/>
                <a:gd name="connsiteX4" fmla="*/ 7876592 w 7879049"/>
                <a:gd name="connsiteY4" fmla="*/ 8673807 h 8673807"/>
                <a:gd name="connsiteX5" fmla="*/ 0 w 7879049"/>
                <a:gd name="connsiteY5" fmla="*/ 8673807 h 8673807"/>
                <a:gd name="connsiteX6" fmla="*/ 0 w 7879049"/>
                <a:gd name="connsiteY6" fmla="*/ 7370 h 8673807"/>
                <a:gd name="connsiteX0" fmla="*/ 0 w 7879049"/>
                <a:gd name="connsiteY0" fmla="*/ 7370 h 8673807"/>
                <a:gd name="connsiteX1" fmla="*/ 5864212 w 7879049"/>
                <a:gd name="connsiteY1" fmla="*/ 0 h 8673807"/>
                <a:gd name="connsiteX2" fmla="*/ 7879049 w 7879049"/>
                <a:gd name="connsiteY2" fmla="*/ 2112570 h 8673807"/>
                <a:gd name="connsiteX3" fmla="*/ 7876592 w 7879049"/>
                <a:gd name="connsiteY3" fmla="*/ 8673807 h 8673807"/>
                <a:gd name="connsiteX4" fmla="*/ 0 w 7879049"/>
                <a:gd name="connsiteY4" fmla="*/ 8673807 h 8673807"/>
                <a:gd name="connsiteX5" fmla="*/ 0 w 7879049"/>
                <a:gd name="connsiteY5" fmla="*/ 7370 h 8673807"/>
                <a:gd name="connsiteX0" fmla="*/ 0 w 7879049"/>
                <a:gd name="connsiteY0" fmla="*/ 7370 h 8673807"/>
                <a:gd name="connsiteX1" fmla="*/ 410347 w 7879049"/>
                <a:gd name="connsiteY1" fmla="*/ 668 h 8673807"/>
                <a:gd name="connsiteX2" fmla="*/ 5864212 w 7879049"/>
                <a:gd name="connsiteY2" fmla="*/ 0 h 8673807"/>
                <a:gd name="connsiteX3" fmla="*/ 7879049 w 7879049"/>
                <a:gd name="connsiteY3" fmla="*/ 2112570 h 8673807"/>
                <a:gd name="connsiteX4" fmla="*/ 7876592 w 7879049"/>
                <a:gd name="connsiteY4" fmla="*/ 8673807 h 8673807"/>
                <a:gd name="connsiteX5" fmla="*/ 0 w 7879049"/>
                <a:gd name="connsiteY5" fmla="*/ 8673807 h 8673807"/>
                <a:gd name="connsiteX6" fmla="*/ 0 w 7879049"/>
                <a:gd name="connsiteY6" fmla="*/ 7370 h 8673807"/>
                <a:gd name="connsiteX0" fmla="*/ 949 w 7879998"/>
                <a:gd name="connsiteY0" fmla="*/ 7370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7" fmla="*/ 949 w 7879998"/>
                <a:gd name="connsiteY7" fmla="*/ 7370 h 8673807"/>
                <a:gd name="connsiteX0" fmla="*/ 139981 w 8019979"/>
                <a:gd name="connsiteY0" fmla="*/ 751441 h 9006843"/>
                <a:gd name="connsiteX1" fmla="*/ 551277 w 8019979"/>
                <a:gd name="connsiteY1" fmla="*/ 333704 h 9006843"/>
                <a:gd name="connsiteX2" fmla="*/ 6005142 w 8019979"/>
                <a:gd name="connsiteY2" fmla="*/ 333036 h 9006843"/>
                <a:gd name="connsiteX3" fmla="*/ 8019979 w 8019979"/>
                <a:gd name="connsiteY3" fmla="*/ 2445606 h 9006843"/>
                <a:gd name="connsiteX4" fmla="*/ 8017522 w 8019979"/>
                <a:gd name="connsiteY4" fmla="*/ 9006843 h 9006843"/>
                <a:gd name="connsiteX5" fmla="*/ 140930 w 8019979"/>
                <a:gd name="connsiteY5" fmla="*/ 9006843 h 9006843"/>
                <a:gd name="connsiteX6" fmla="*/ 139981 w 8019979"/>
                <a:gd name="connsiteY6" fmla="*/ 751441 h 9006843"/>
                <a:gd name="connsiteX0" fmla="*/ 0 w 7879998"/>
                <a:gd name="connsiteY0" fmla="*/ 465998 h 8721400"/>
                <a:gd name="connsiteX1" fmla="*/ 411296 w 7879998"/>
                <a:gd name="connsiteY1" fmla="*/ 48261 h 8721400"/>
                <a:gd name="connsiteX2" fmla="*/ 5865161 w 7879998"/>
                <a:gd name="connsiteY2" fmla="*/ 47593 h 8721400"/>
                <a:gd name="connsiteX3" fmla="*/ 7879998 w 7879998"/>
                <a:gd name="connsiteY3" fmla="*/ 2160163 h 8721400"/>
                <a:gd name="connsiteX4" fmla="*/ 7877541 w 7879998"/>
                <a:gd name="connsiteY4" fmla="*/ 8721400 h 8721400"/>
                <a:gd name="connsiteX5" fmla="*/ 949 w 7879998"/>
                <a:gd name="connsiteY5" fmla="*/ 8721400 h 8721400"/>
                <a:gd name="connsiteX6" fmla="*/ 0 w 7879998"/>
                <a:gd name="connsiteY6" fmla="*/ 465998 h 8721400"/>
                <a:gd name="connsiteX0" fmla="*/ 0 w 7879998"/>
                <a:gd name="connsiteY0" fmla="*/ 418405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0" fmla="*/ 0 w 7879998"/>
                <a:gd name="connsiteY0" fmla="*/ 418405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5865 w 8463092"/>
                <a:gd name="connsiteY5" fmla="*/ 8666807 h 8673807"/>
                <a:gd name="connsiteX6" fmla="*/ 584043 w 8463092"/>
                <a:gd name="connsiteY6" fmla="*/ 8673807 h 8673807"/>
                <a:gd name="connsiteX7" fmla="*/ 582161 w 8463092"/>
                <a:gd name="connsiteY7" fmla="*/ 3427193 h 8673807"/>
                <a:gd name="connsiteX8" fmla="*/ 583094 w 8463092"/>
                <a:gd name="connsiteY8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5865 w 8463092"/>
                <a:gd name="connsiteY5" fmla="*/ 8666807 h 8673807"/>
                <a:gd name="connsiteX6" fmla="*/ 584043 w 8463092"/>
                <a:gd name="connsiteY6" fmla="*/ 8673807 h 8673807"/>
                <a:gd name="connsiteX7" fmla="*/ 582161 w 8463092"/>
                <a:gd name="connsiteY7" fmla="*/ 3427193 h 8673807"/>
                <a:gd name="connsiteX8" fmla="*/ 583094 w 8463092"/>
                <a:gd name="connsiteY8" fmla="*/ 418405 h 8673807"/>
                <a:gd name="connsiteX0" fmla="*/ 183008 w 8063006"/>
                <a:gd name="connsiteY0" fmla="*/ 418405 h 8673807"/>
                <a:gd name="connsiteX1" fmla="*/ 594304 w 8063006"/>
                <a:gd name="connsiteY1" fmla="*/ 668 h 8673807"/>
                <a:gd name="connsiteX2" fmla="*/ 6048169 w 8063006"/>
                <a:gd name="connsiteY2" fmla="*/ 0 h 8673807"/>
                <a:gd name="connsiteX3" fmla="*/ 8063006 w 8063006"/>
                <a:gd name="connsiteY3" fmla="*/ 2112570 h 8673807"/>
                <a:gd name="connsiteX4" fmla="*/ 8060549 w 8063006"/>
                <a:gd name="connsiteY4" fmla="*/ 8673807 h 8673807"/>
                <a:gd name="connsiteX5" fmla="*/ 5445779 w 8063006"/>
                <a:gd name="connsiteY5" fmla="*/ 8666807 h 8673807"/>
                <a:gd name="connsiteX6" fmla="*/ 183957 w 8063006"/>
                <a:gd name="connsiteY6" fmla="*/ 8673807 h 8673807"/>
                <a:gd name="connsiteX7" fmla="*/ 182075 w 8063006"/>
                <a:gd name="connsiteY7" fmla="*/ 3427193 h 8673807"/>
                <a:gd name="connsiteX8" fmla="*/ 183008 w 8063006"/>
                <a:gd name="connsiteY8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 w 7879999"/>
                <a:gd name="connsiteY0" fmla="*/ 418405 h 8673807"/>
                <a:gd name="connsiteX1" fmla="*/ 411297 w 7879999"/>
                <a:gd name="connsiteY1" fmla="*/ 668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11297 w 7879999"/>
                <a:gd name="connsiteY1" fmla="*/ 668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628 w 7879999"/>
                <a:gd name="connsiteY1" fmla="*/ 18441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628 w 7879999"/>
                <a:gd name="connsiteY1" fmla="*/ 18441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590 w 7879999"/>
                <a:gd name="connsiteY1" fmla="*/ 5637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0 w 7880040"/>
                <a:gd name="connsiteY0" fmla="*/ 404037 h 8673807"/>
                <a:gd name="connsiteX1" fmla="*/ 393631 w 7880040"/>
                <a:gd name="connsiteY1" fmla="*/ 5637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88248 w 7880040"/>
                <a:gd name="connsiteY1" fmla="*/ 7449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90050 w 7880040"/>
                <a:gd name="connsiteY1" fmla="*/ 9240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86603 w 7880040"/>
                <a:gd name="connsiteY1" fmla="*/ 12708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109 h 8673879"/>
                <a:gd name="connsiteX1" fmla="*/ 386603 w 7880040"/>
                <a:gd name="connsiteY1" fmla="*/ 12780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86603 w 7880040"/>
                <a:gd name="connsiteY1" fmla="*/ 12780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7425 h 8677195"/>
                <a:gd name="connsiteX1" fmla="*/ 398653 w 7880040"/>
                <a:gd name="connsiteY1" fmla="*/ 3974 h 8677195"/>
                <a:gd name="connsiteX2" fmla="*/ 5889375 w 7880040"/>
                <a:gd name="connsiteY2" fmla="*/ 3316 h 8677195"/>
                <a:gd name="connsiteX3" fmla="*/ 7880040 w 7880040"/>
                <a:gd name="connsiteY3" fmla="*/ 2115958 h 8677195"/>
                <a:gd name="connsiteX4" fmla="*/ 7877583 w 7880040"/>
                <a:gd name="connsiteY4" fmla="*/ 8677195 h 8677195"/>
                <a:gd name="connsiteX5" fmla="*/ 5262813 w 7880040"/>
                <a:gd name="connsiteY5" fmla="*/ 8670195 h 8677195"/>
                <a:gd name="connsiteX6" fmla="*/ 6440 w 7880040"/>
                <a:gd name="connsiteY6" fmla="*/ 3452354 h 8677195"/>
                <a:gd name="connsiteX7" fmla="*/ 0 w 7880040"/>
                <a:gd name="connsiteY7" fmla="*/ 407425 h 8677195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1536"/>
                <a:gd name="connsiteY0" fmla="*/ 404109 h 8673879"/>
                <a:gd name="connsiteX1" fmla="*/ 398653 w 7881536"/>
                <a:gd name="connsiteY1" fmla="*/ 658 h 8673879"/>
                <a:gd name="connsiteX2" fmla="*/ 5889375 w 7881536"/>
                <a:gd name="connsiteY2" fmla="*/ 0 h 8673879"/>
                <a:gd name="connsiteX3" fmla="*/ 7881536 w 7881536"/>
                <a:gd name="connsiteY3" fmla="*/ 2662919 h 8673879"/>
                <a:gd name="connsiteX4" fmla="*/ 7877583 w 7881536"/>
                <a:gd name="connsiteY4" fmla="*/ 8673879 h 8673879"/>
                <a:gd name="connsiteX5" fmla="*/ 4780485 w 7881536"/>
                <a:gd name="connsiteY5" fmla="*/ 8661582 h 8673879"/>
                <a:gd name="connsiteX6" fmla="*/ 6440 w 7881536"/>
                <a:gd name="connsiteY6" fmla="*/ 3449038 h 8673879"/>
                <a:gd name="connsiteX7" fmla="*/ 0 w 7881536"/>
                <a:gd name="connsiteY7" fmla="*/ 404109 h 8673879"/>
                <a:gd name="connsiteX0" fmla="*/ 0 w 7881536"/>
                <a:gd name="connsiteY0" fmla="*/ 403586 h 8673356"/>
                <a:gd name="connsiteX1" fmla="*/ 398653 w 7881536"/>
                <a:gd name="connsiteY1" fmla="*/ 135 h 8673356"/>
                <a:gd name="connsiteX2" fmla="*/ 5501021 w 7881536"/>
                <a:gd name="connsiteY2" fmla="*/ 752 h 8673356"/>
                <a:gd name="connsiteX3" fmla="*/ 7881536 w 7881536"/>
                <a:gd name="connsiteY3" fmla="*/ 2662396 h 8673356"/>
                <a:gd name="connsiteX4" fmla="*/ 7877583 w 7881536"/>
                <a:gd name="connsiteY4" fmla="*/ 8673356 h 8673356"/>
                <a:gd name="connsiteX5" fmla="*/ 4780485 w 7881536"/>
                <a:gd name="connsiteY5" fmla="*/ 8661059 h 8673356"/>
                <a:gd name="connsiteX6" fmla="*/ 6440 w 7881536"/>
                <a:gd name="connsiteY6" fmla="*/ 3448515 h 8673356"/>
                <a:gd name="connsiteX7" fmla="*/ 0 w 7881536"/>
                <a:gd name="connsiteY7" fmla="*/ 403586 h 8673356"/>
                <a:gd name="connsiteX0" fmla="*/ 0 w 7881536"/>
                <a:gd name="connsiteY0" fmla="*/ 402834 h 8672604"/>
                <a:gd name="connsiteX1" fmla="*/ 398691 w 7881536"/>
                <a:gd name="connsiteY1" fmla="*/ 13139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1536" h="8672604">
                  <a:moveTo>
                    <a:pt x="0" y="402834"/>
                  </a:moveTo>
                  <a:cubicBezTo>
                    <a:pt x="685760" y="-372950"/>
                    <a:pt x="-390385" y="834445"/>
                    <a:pt x="342335" y="20203"/>
                  </a:cubicBezTo>
                  <a:cubicBezTo>
                    <a:pt x="5377222" y="-1394"/>
                    <a:pt x="210903" y="15507"/>
                    <a:pt x="5501021" y="0"/>
                  </a:cubicBezTo>
                  <a:lnTo>
                    <a:pt x="7881536" y="2661644"/>
                  </a:lnTo>
                  <a:cubicBezTo>
                    <a:pt x="7880218" y="4665297"/>
                    <a:pt x="7878901" y="6668951"/>
                    <a:pt x="7877583" y="8672604"/>
                  </a:cubicBezTo>
                  <a:lnTo>
                    <a:pt x="4780485" y="8660307"/>
                  </a:lnTo>
                  <a:cubicBezTo>
                    <a:pt x="86104" y="3534797"/>
                    <a:pt x="4677167" y="8551210"/>
                    <a:pt x="6440" y="3447763"/>
                  </a:cubicBezTo>
                  <a:cubicBezTo>
                    <a:pt x="5475" y="473262"/>
                    <a:pt x="-74" y="3367654"/>
                    <a:pt x="0" y="402834"/>
                  </a:cubicBezTo>
                  <a:close/>
                </a:path>
              </a:pathLst>
            </a:custGeom>
            <a:solidFill>
              <a:schemeClr val="accent2">
                <a:alpha val="1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986541" y="-87834"/>
              <a:ext cx="2953947" cy="2758455"/>
              <a:chOff x="8986541" y="-87834"/>
              <a:chExt cx="2953947" cy="2758455"/>
            </a:xfrm>
          </p:grpSpPr>
          <p:sp>
            <p:nvSpPr>
              <p:cNvPr id="17" name="Rectangle 16"/>
              <p:cNvSpPr/>
              <p:nvPr/>
            </p:nvSpPr>
            <p:spPr>
              <a:xfrm rot="8105538" flipH="1">
                <a:off x="10429280" y="-87834"/>
                <a:ext cx="685800" cy="2758455"/>
              </a:xfrm>
              <a:prstGeom prst="rect">
                <a:avLst/>
              </a:prstGeom>
              <a:solidFill>
                <a:schemeClr val="accent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19" name="Rectangle 24"/>
              <p:cNvSpPr/>
              <p:nvPr/>
            </p:nvSpPr>
            <p:spPr>
              <a:xfrm rot="8105538" flipH="1">
                <a:off x="11254500" y="-29631"/>
                <a:ext cx="685988" cy="2359934"/>
              </a:xfrm>
              <a:custGeom>
                <a:avLst/>
                <a:gdLst>
                  <a:gd name="connsiteX0" fmla="*/ 0 w 685800"/>
                  <a:gd name="connsiteY0" fmla="*/ 0 h 2666742"/>
                  <a:gd name="connsiteX1" fmla="*/ 685800 w 685800"/>
                  <a:gd name="connsiteY1" fmla="*/ 0 h 2666742"/>
                  <a:gd name="connsiteX2" fmla="*/ 685800 w 685800"/>
                  <a:gd name="connsiteY2" fmla="*/ 2666742 h 2666742"/>
                  <a:gd name="connsiteX3" fmla="*/ 0 w 685800"/>
                  <a:gd name="connsiteY3" fmla="*/ 2666742 h 2666742"/>
                  <a:gd name="connsiteX4" fmla="*/ 0 w 685800"/>
                  <a:gd name="connsiteY4" fmla="*/ 0 h 2666742"/>
                  <a:gd name="connsiteX0" fmla="*/ 0 w 685988"/>
                  <a:gd name="connsiteY0" fmla="*/ 0 h 2666742"/>
                  <a:gd name="connsiteX1" fmla="*/ 685800 w 685988"/>
                  <a:gd name="connsiteY1" fmla="*/ 0 h 2666742"/>
                  <a:gd name="connsiteX2" fmla="*/ 685988 w 685988"/>
                  <a:gd name="connsiteY2" fmla="*/ 993395 h 2666742"/>
                  <a:gd name="connsiteX3" fmla="*/ 685800 w 685988"/>
                  <a:gd name="connsiteY3" fmla="*/ 2666742 h 2666742"/>
                  <a:gd name="connsiteX4" fmla="*/ 0 w 685988"/>
                  <a:gd name="connsiteY4" fmla="*/ 2666742 h 2666742"/>
                  <a:gd name="connsiteX5" fmla="*/ 0 w 685988"/>
                  <a:gd name="connsiteY5" fmla="*/ 0 h 2666742"/>
                  <a:gd name="connsiteX0" fmla="*/ 0 w 685988"/>
                  <a:gd name="connsiteY0" fmla="*/ 0 h 2666742"/>
                  <a:gd name="connsiteX1" fmla="*/ 685800 w 685988"/>
                  <a:gd name="connsiteY1" fmla="*/ 0 h 2666742"/>
                  <a:gd name="connsiteX2" fmla="*/ 685988 w 685988"/>
                  <a:gd name="connsiteY2" fmla="*/ 993395 h 2666742"/>
                  <a:gd name="connsiteX3" fmla="*/ 685800 w 685988"/>
                  <a:gd name="connsiteY3" fmla="*/ 2666742 h 2666742"/>
                  <a:gd name="connsiteX4" fmla="*/ 0 w 685988"/>
                  <a:gd name="connsiteY4" fmla="*/ 2666742 h 2666742"/>
                  <a:gd name="connsiteX5" fmla="*/ 1609 w 685988"/>
                  <a:gd name="connsiteY5" fmla="*/ 306808 h 2666742"/>
                  <a:gd name="connsiteX6" fmla="*/ 0 w 685988"/>
                  <a:gd name="connsiteY6" fmla="*/ 0 h 2666742"/>
                  <a:gd name="connsiteX0" fmla="*/ 1609 w 685988"/>
                  <a:gd name="connsiteY0" fmla="*/ 377365 h 2737299"/>
                  <a:gd name="connsiteX1" fmla="*/ 685800 w 685988"/>
                  <a:gd name="connsiteY1" fmla="*/ 70557 h 2737299"/>
                  <a:gd name="connsiteX2" fmla="*/ 685988 w 685988"/>
                  <a:gd name="connsiteY2" fmla="*/ 1063952 h 2737299"/>
                  <a:gd name="connsiteX3" fmla="*/ 685800 w 685988"/>
                  <a:gd name="connsiteY3" fmla="*/ 2737299 h 2737299"/>
                  <a:gd name="connsiteX4" fmla="*/ 0 w 685988"/>
                  <a:gd name="connsiteY4" fmla="*/ 2737299 h 2737299"/>
                  <a:gd name="connsiteX5" fmla="*/ 1609 w 685988"/>
                  <a:gd name="connsiteY5" fmla="*/ 377365 h 2737299"/>
                  <a:gd name="connsiteX0" fmla="*/ 1609 w 685988"/>
                  <a:gd name="connsiteY0" fmla="*/ 73925 h 2433859"/>
                  <a:gd name="connsiteX1" fmla="*/ 685988 w 685988"/>
                  <a:gd name="connsiteY1" fmla="*/ 760512 h 2433859"/>
                  <a:gd name="connsiteX2" fmla="*/ 685800 w 685988"/>
                  <a:gd name="connsiteY2" fmla="*/ 2433859 h 2433859"/>
                  <a:gd name="connsiteX3" fmla="*/ 0 w 685988"/>
                  <a:gd name="connsiteY3" fmla="*/ 2433859 h 2433859"/>
                  <a:gd name="connsiteX4" fmla="*/ 1609 w 685988"/>
                  <a:gd name="connsiteY4" fmla="*/ 73925 h 2433859"/>
                  <a:gd name="connsiteX0" fmla="*/ 1609 w 685988"/>
                  <a:gd name="connsiteY0" fmla="*/ 103594 h 2463528"/>
                  <a:gd name="connsiteX1" fmla="*/ 685988 w 685988"/>
                  <a:gd name="connsiteY1" fmla="*/ 790181 h 2463528"/>
                  <a:gd name="connsiteX2" fmla="*/ 685800 w 685988"/>
                  <a:gd name="connsiteY2" fmla="*/ 2463528 h 2463528"/>
                  <a:gd name="connsiteX3" fmla="*/ 0 w 685988"/>
                  <a:gd name="connsiteY3" fmla="*/ 2463528 h 2463528"/>
                  <a:gd name="connsiteX4" fmla="*/ 1609 w 685988"/>
                  <a:gd name="connsiteY4" fmla="*/ 103594 h 2463528"/>
                  <a:gd name="connsiteX0" fmla="*/ 1609 w 685988"/>
                  <a:gd name="connsiteY0" fmla="*/ 0 h 2359934"/>
                  <a:gd name="connsiteX1" fmla="*/ 685988 w 685988"/>
                  <a:gd name="connsiteY1" fmla="*/ 686587 h 2359934"/>
                  <a:gd name="connsiteX2" fmla="*/ 685800 w 685988"/>
                  <a:gd name="connsiteY2" fmla="*/ 2359934 h 2359934"/>
                  <a:gd name="connsiteX3" fmla="*/ 0 w 685988"/>
                  <a:gd name="connsiteY3" fmla="*/ 2359934 h 2359934"/>
                  <a:gd name="connsiteX4" fmla="*/ 1609 w 685988"/>
                  <a:gd name="connsiteY4" fmla="*/ 0 h 235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988" h="2359934">
                    <a:moveTo>
                      <a:pt x="1609" y="0"/>
                    </a:moveTo>
                    <a:cubicBezTo>
                      <a:pt x="636915" y="637164"/>
                      <a:pt x="25855" y="23749"/>
                      <a:pt x="685988" y="686587"/>
                    </a:cubicBezTo>
                    <a:cubicBezTo>
                      <a:pt x="685925" y="1244369"/>
                      <a:pt x="685863" y="1802152"/>
                      <a:pt x="685800" y="2359934"/>
                    </a:cubicBezTo>
                    <a:lnTo>
                      <a:pt x="0" y="2359934"/>
                    </a:lnTo>
                    <a:cubicBezTo>
                      <a:pt x="536" y="1573289"/>
                      <a:pt x="1073" y="786645"/>
                      <a:pt x="1609" y="0"/>
                    </a:cubicBezTo>
                    <a:close/>
                  </a:path>
                </a:pathLst>
              </a:cu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8105538" flipH="1">
                <a:off x="9242587" y="-38169"/>
                <a:ext cx="685800" cy="2220944"/>
              </a:xfrm>
              <a:prstGeom prst="rect">
                <a:avLst/>
              </a:prstGeom>
              <a:solidFill>
                <a:schemeClr val="accent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1" name="Rectangle 19"/>
              <p:cNvSpPr/>
              <p:nvPr/>
            </p:nvSpPr>
            <p:spPr>
              <a:xfrm rot="8105538" flipH="1">
                <a:off x="8986541" y="119501"/>
                <a:ext cx="685807" cy="1388672"/>
              </a:xfrm>
              <a:custGeom>
                <a:avLst/>
                <a:gdLst>
                  <a:gd name="connsiteX0" fmla="*/ 0 w 685800"/>
                  <a:gd name="connsiteY0" fmla="*/ 0 h 1384968"/>
                  <a:gd name="connsiteX1" fmla="*/ 685800 w 685800"/>
                  <a:gd name="connsiteY1" fmla="*/ 0 h 1384968"/>
                  <a:gd name="connsiteX2" fmla="*/ 685800 w 685800"/>
                  <a:gd name="connsiteY2" fmla="*/ 1384968 h 1384968"/>
                  <a:gd name="connsiteX3" fmla="*/ 0 w 685800"/>
                  <a:gd name="connsiteY3" fmla="*/ 1384968 h 1384968"/>
                  <a:gd name="connsiteX4" fmla="*/ 0 w 685800"/>
                  <a:gd name="connsiteY4" fmla="*/ 0 h 1384968"/>
                  <a:gd name="connsiteX0" fmla="*/ 0 w 685800"/>
                  <a:gd name="connsiteY0" fmla="*/ 0 h 1390517"/>
                  <a:gd name="connsiteX1" fmla="*/ 685800 w 685800"/>
                  <a:gd name="connsiteY1" fmla="*/ 0 h 1390517"/>
                  <a:gd name="connsiteX2" fmla="*/ 680233 w 685800"/>
                  <a:gd name="connsiteY2" fmla="*/ 1390517 h 1390517"/>
                  <a:gd name="connsiteX3" fmla="*/ 0 w 685800"/>
                  <a:gd name="connsiteY3" fmla="*/ 1384968 h 1390517"/>
                  <a:gd name="connsiteX4" fmla="*/ 0 w 685800"/>
                  <a:gd name="connsiteY4" fmla="*/ 0 h 1390517"/>
                  <a:gd name="connsiteX0" fmla="*/ 0 w 685800"/>
                  <a:gd name="connsiteY0" fmla="*/ 0 h 1384968"/>
                  <a:gd name="connsiteX1" fmla="*/ 685800 w 685800"/>
                  <a:gd name="connsiteY1" fmla="*/ 0 h 1384968"/>
                  <a:gd name="connsiteX2" fmla="*/ 682095 w 685800"/>
                  <a:gd name="connsiteY2" fmla="*/ 1384962 h 1384968"/>
                  <a:gd name="connsiteX3" fmla="*/ 0 w 685800"/>
                  <a:gd name="connsiteY3" fmla="*/ 1384968 h 1384968"/>
                  <a:gd name="connsiteX4" fmla="*/ 0 w 685800"/>
                  <a:gd name="connsiteY4" fmla="*/ 0 h 1384968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5807"/>
                  <a:gd name="connsiteY0" fmla="*/ 3704 h 1388672"/>
                  <a:gd name="connsiteX1" fmla="*/ 685807 w 685807"/>
                  <a:gd name="connsiteY1" fmla="*/ 0 h 1388672"/>
                  <a:gd name="connsiteX2" fmla="*/ 682095 w 685807"/>
                  <a:gd name="connsiteY2" fmla="*/ 1388666 h 1388672"/>
                  <a:gd name="connsiteX3" fmla="*/ 0 w 685807"/>
                  <a:gd name="connsiteY3" fmla="*/ 1388672 h 1388672"/>
                  <a:gd name="connsiteX4" fmla="*/ 0 w 685807"/>
                  <a:gd name="connsiteY4" fmla="*/ 3704 h 1388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807" h="1388672">
                    <a:moveTo>
                      <a:pt x="0" y="3704"/>
                    </a:moveTo>
                    <a:lnTo>
                      <a:pt x="685807" y="0"/>
                    </a:lnTo>
                    <a:cubicBezTo>
                      <a:pt x="684410" y="1328699"/>
                      <a:pt x="683546" y="26617"/>
                      <a:pt x="682095" y="1388666"/>
                    </a:cubicBezTo>
                    <a:lnTo>
                      <a:pt x="0" y="1388672"/>
                    </a:lnTo>
                    <a:lnTo>
                      <a:pt x="0" y="3704"/>
                    </a:lnTo>
                    <a:close/>
                  </a:path>
                </a:pathLst>
              </a:custGeom>
              <a:solidFill>
                <a:schemeClr val="accent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896" y="3725683"/>
            <a:ext cx="9144000" cy="1716969"/>
          </a:xfrm>
          <a:noFill/>
        </p:spPr>
        <p:txBody>
          <a:bodyPr anchor="t"/>
          <a:lstStyle>
            <a:lvl1pPr algn="l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8896" y="2225496"/>
            <a:ext cx="9144000" cy="1500187"/>
          </a:xfrm>
        </p:spPr>
        <p:txBody>
          <a:bodyPr anchor="b"/>
          <a:lstStyle>
            <a:lvl1pPr marL="0" indent="0" algn="l">
              <a:buNone/>
              <a:defRPr sz="2400" b="1" cap="all" spc="100" baseline="0">
                <a:solidFill>
                  <a:srgbClr val="4D78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</p:spTree>
    <p:extLst>
      <p:ext uri="{BB962C8B-B14F-4D97-AF65-F5344CB8AC3E}">
        <p14:creationId xmlns:p14="http://schemas.microsoft.com/office/powerpoint/2010/main" val="4200771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Right Align Red (Light Tex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028505" y="-87834"/>
            <a:ext cx="9911983" cy="8876258"/>
            <a:chOff x="2028505" y="-87834"/>
            <a:chExt cx="9911983" cy="8876258"/>
          </a:xfrm>
        </p:grpSpPr>
        <p:sp>
          <p:nvSpPr>
            <p:cNvPr id="15" name="Rectangle 19"/>
            <p:cNvSpPr/>
            <p:nvPr/>
          </p:nvSpPr>
          <p:spPr>
            <a:xfrm rot="2689737" flipH="1">
              <a:off x="2028505" y="115820"/>
              <a:ext cx="8654999" cy="8672604"/>
            </a:xfrm>
            <a:custGeom>
              <a:avLst/>
              <a:gdLst>
                <a:gd name="connsiteX0" fmla="*/ 0 w 7876592"/>
                <a:gd name="connsiteY0" fmla="*/ 0 h 8666437"/>
                <a:gd name="connsiteX1" fmla="*/ 7876592 w 7876592"/>
                <a:gd name="connsiteY1" fmla="*/ 0 h 8666437"/>
                <a:gd name="connsiteX2" fmla="*/ 7876592 w 7876592"/>
                <a:gd name="connsiteY2" fmla="*/ 8666437 h 8666437"/>
                <a:gd name="connsiteX3" fmla="*/ 0 w 7876592"/>
                <a:gd name="connsiteY3" fmla="*/ 8666437 h 8666437"/>
                <a:gd name="connsiteX4" fmla="*/ 0 w 7876592"/>
                <a:gd name="connsiteY4" fmla="*/ 0 h 8666437"/>
                <a:gd name="connsiteX0" fmla="*/ 0 w 7876592"/>
                <a:gd name="connsiteY0" fmla="*/ 7370 h 8673807"/>
                <a:gd name="connsiteX1" fmla="*/ 5864212 w 7876592"/>
                <a:gd name="connsiteY1" fmla="*/ 0 h 8673807"/>
                <a:gd name="connsiteX2" fmla="*/ 7876592 w 7876592"/>
                <a:gd name="connsiteY2" fmla="*/ 7370 h 8673807"/>
                <a:gd name="connsiteX3" fmla="*/ 7876592 w 7876592"/>
                <a:gd name="connsiteY3" fmla="*/ 8673807 h 8673807"/>
                <a:gd name="connsiteX4" fmla="*/ 0 w 7876592"/>
                <a:gd name="connsiteY4" fmla="*/ 8673807 h 8673807"/>
                <a:gd name="connsiteX5" fmla="*/ 0 w 7876592"/>
                <a:gd name="connsiteY5" fmla="*/ 7370 h 8673807"/>
                <a:gd name="connsiteX0" fmla="*/ 0 w 7879049"/>
                <a:gd name="connsiteY0" fmla="*/ 7370 h 8673807"/>
                <a:gd name="connsiteX1" fmla="*/ 5864212 w 7879049"/>
                <a:gd name="connsiteY1" fmla="*/ 0 h 8673807"/>
                <a:gd name="connsiteX2" fmla="*/ 7876592 w 7879049"/>
                <a:gd name="connsiteY2" fmla="*/ 7370 h 8673807"/>
                <a:gd name="connsiteX3" fmla="*/ 7879049 w 7879049"/>
                <a:gd name="connsiteY3" fmla="*/ 2112570 h 8673807"/>
                <a:gd name="connsiteX4" fmla="*/ 7876592 w 7879049"/>
                <a:gd name="connsiteY4" fmla="*/ 8673807 h 8673807"/>
                <a:gd name="connsiteX5" fmla="*/ 0 w 7879049"/>
                <a:gd name="connsiteY5" fmla="*/ 8673807 h 8673807"/>
                <a:gd name="connsiteX6" fmla="*/ 0 w 7879049"/>
                <a:gd name="connsiteY6" fmla="*/ 7370 h 8673807"/>
                <a:gd name="connsiteX0" fmla="*/ 0 w 7879049"/>
                <a:gd name="connsiteY0" fmla="*/ 7370 h 8673807"/>
                <a:gd name="connsiteX1" fmla="*/ 5864212 w 7879049"/>
                <a:gd name="connsiteY1" fmla="*/ 0 h 8673807"/>
                <a:gd name="connsiteX2" fmla="*/ 7879049 w 7879049"/>
                <a:gd name="connsiteY2" fmla="*/ 2112570 h 8673807"/>
                <a:gd name="connsiteX3" fmla="*/ 7876592 w 7879049"/>
                <a:gd name="connsiteY3" fmla="*/ 8673807 h 8673807"/>
                <a:gd name="connsiteX4" fmla="*/ 0 w 7879049"/>
                <a:gd name="connsiteY4" fmla="*/ 8673807 h 8673807"/>
                <a:gd name="connsiteX5" fmla="*/ 0 w 7879049"/>
                <a:gd name="connsiteY5" fmla="*/ 7370 h 8673807"/>
                <a:gd name="connsiteX0" fmla="*/ 0 w 7879049"/>
                <a:gd name="connsiteY0" fmla="*/ 7370 h 8673807"/>
                <a:gd name="connsiteX1" fmla="*/ 410347 w 7879049"/>
                <a:gd name="connsiteY1" fmla="*/ 668 h 8673807"/>
                <a:gd name="connsiteX2" fmla="*/ 5864212 w 7879049"/>
                <a:gd name="connsiteY2" fmla="*/ 0 h 8673807"/>
                <a:gd name="connsiteX3" fmla="*/ 7879049 w 7879049"/>
                <a:gd name="connsiteY3" fmla="*/ 2112570 h 8673807"/>
                <a:gd name="connsiteX4" fmla="*/ 7876592 w 7879049"/>
                <a:gd name="connsiteY4" fmla="*/ 8673807 h 8673807"/>
                <a:gd name="connsiteX5" fmla="*/ 0 w 7879049"/>
                <a:gd name="connsiteY5" fmla="*/ 8673807 h 8673807"/>
                <a:gd name="connsiteX6" fmla="*/ 0 w 7879049"/>
                <a:gd name="connsiteY6" fmla="*/ 7370 h 8673807"/>
                <a:gd name="connsiteX0" fmla="*/ 949 w 7879998"/>
                <a:gd name="connsiteY0" fmla="*/ 7370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7" fmla="*/ 949 w 7879998"/>
                <a:gd name="connsiteY7" fmla="*/ 7370 h 8673807"/>
                <a:gd name="connsiteX0" fmla="*/ 139981 w 8019979"/>
                <a:gd name="connsiteY0" fmla="*/ 751441 h 9006843"/>
                <a:gd name="connsiteX1" fmla="*/ 551277 w 8019979"/>
                <a:gd name="connsiteY1" fmla="*/ 333704 h 9006843"/>
                <a:gd name="connsiteX2" fmla="*/ 6005142 w 8019979"/>
                <a:gd name="connsiteY2" fmla="*/ 333036 h 9006843"/>
                <a:gd name="connsiteX3" fmla="*/ 8019979 w 8019979"/>
                <a:gd name="connsiteY3" fmla="*/ 2445606 h 9006843"/>
                <a:gd name="connsiteX4" fmla="*/ 8017522 w 8019979"/>
                <a:gd name="connsiteY4" fmla="*/ 9006843 h 9006843"/>
                <a:gd name="connsiteX5" fmla="*/ 140930 w 8019979"/>
                <a:gd name="connsiteY5" fmla="*/ 9006843 h 9006843"/>
                <a:gd name="connsiteX6" fmla="*/ 139981 w 8019979"/>
                <a:gd name="connsiteY6" fmla="*/ 751441 h 9006843"/>
                <a:gd name="connsiteX0" fmla="*/ 0 w 7879998"/>
                <a:gd name="connsiteY0" fmla="*/ 465998 h 8721400"/>
                <a:gd name="connsiteX1" fmla="*/ 411296 w 7879998"/>
                <a:gd name="connsiteY1" fmla="*/ 48261 h 8721400"/>
                <a:gd name="connsiteX2" fmla="*/ 5865161 w 7879998"/>
                <a:gd name="connsiteY2" fmla="*/ 47593 h 8721400"/>
                <a:gd name="connsiteX3" fmla="*/ 7879998 w 7879998"/>
                <a:gd name="connsiteY3" fmla="*/ 2160163 h 8721400"/>
                <a:gd name="connsiteX4" fmla="*/ 7877541 w 7879998"/>
                <a:gd name="connsiteY4" fmla="*/ 8721400 h 8721400"/>
                <a:gd name="connsiteX5" fmla="*/ 949 w 7879998"/>
                <a:gd name="connsiteY5" fmla="*/ 8721400 h 8721400"/>
                <a:gd name="connsiteX6" fmla="*/ 0 w 7879998"/>
                <a:gd name="connsiteY6" fmla="*/ 465998 h 8721400"/>
                <a:gd name="connsiteX0" fmla="*/ 0 w 7879998"/>
                <a:gd name="connsiteY0" fmla="*/ 418405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0" fmla="*/ 0 w 7879998"/>
                <a:gd name="connsiteY0" fmla="*/ 418405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5865 w 8463092"/>
                <a:gd name="connsiteY5" fmla="*/ 8666807 h 8673807"/>
                <a:gd name="connsiteX6" fmla="*/ 584043 w 8463092"/>
                <a:gd name="connsiteY6" fmla="*/ 8673807 h 8673807"/>
                <a:gd name="connsiteX7" fmla="*/ 582161 w 8463092"/>
                <a:gd name="connsiteY7" fmla="*/ 3427193 h 8673807"/>
                <a:gd name="connsiteX8" fmla="*/ 583094 w 8463092"/>
                <a:gd name="connsiteY8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5865 w 8463092"/>
                <a:gd name="connsiteY5" fmla="*/ 8666807 h 8673807"/>
                <a:gd name="connsiteX6" fmla="*/ 584043 w 8463092"/>
                <a:gd name="connsiteY6" fmla="*/ 8673807 h 8673807"/>
                <a:gd name="connsiteX7" fmla="*/ 582161 w 8463092"/>
                <a:gd name="connsiteY7" fmla="*/ 3427193 h 8673807"/>
                <a:gd name="connsiteX8" fmla="*/ 583094 w 8463092"/>
                <a:gd name="connsiteY8" fmla="*/ 418405 h 8673807"/>
                <a:gd name="connsiteX0" fmla="*/ 183008 w 8063006"/>
                <a:gd name="connsiteY0" fmla="*/ 418405 h 8673807"/>
                <a:gd name="connsiteX1" fmla="*/ 594304 w 8063006"/>
                <a:gd name="connsiteY1" fmla="*/ 668 h 8673807"/>
                <a:gd name="connsiteX2" fmla="*/ 6048169 w 8063006"/>
                <a:gd name="connsiteY2" fmla="*/ 0 h 8673807"/>
                <a:gd name="connsiteX3" fmla="*/ 8063006 w 8063006"/>
                <a:gd name="connsiteY3" fmla="*/ 2112570 h 8673807"/>
                <a:gd name="connsiteX4" fmla="*/ 8060549 w 8063006"/>
                <a:gd name="connsiteY4" fmla="*/ 8673807 h 8673807"/>
                <a:gd name="connsiteX5" fmla="*/ 5445779 w 8063006"/>
                <a:gd name="connsiteY5" fmla="*/ 8666807 h 8673807"/>
                <a:gd name="connsiteX6" fmla="*/ 183957 w 8063006"/>
                <a:gd name="connsiteY6" fmla="*/ 8673807 h 8673807"/>
                <a:gd name="connsiteX7" fmla="*/ 182075 w 8063006"/>
                <a:gd name="connsiteY7" fmla="*/ 3427193 h 8673807"/>
                <a:gd name="connsiteX8" fmla="*/ 183008 w 8063006"/>
                <a:gd name="connsiteY8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 w 7879999"/>
                <a:gd name="connsiteY0" fmla="*/ 418405 h 8673807"/>
                <a:gd name="connsiteX1" fmla="*/ 411297 w 7879999"/>
                <a:gd name="connsiteY1" fmla="*/ 668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11297 w 7879999"/>
                <a:gd name="connsiteY1" fmla="*/ 668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628 w 7879999"/>
                <a:gd name="connsiteY1" fmla="*/ 18441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628 w 7879999"/>
                <a:gd name="connsiteY1" fmla="*/ 18441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590 w 7879999"/>
                <a:gd name="connsiteY1" fmla="*/ 5637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0 w 7880040"/>
                <a:gd name="connsiteY0" fmla="*/ 404037 h 8673807"/>
                <a:gd name="connsiteX1" fmla="*/ 393631 w 7880040"/>
                <a:gd name="connsiteY1" fmla="*/ 5637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88248 w 7880040"/>
                <a:gd name="connsiteY1" fmla="*/ 7449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90050 w 7880040"/>
                <a:gd name="connsiteY1" fmla="*/ 9240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86603 w 7880040"/>
                <a:gd name="connsiteY1" fmla="*/ 12708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109 h 8673879"/>
                <a:gd name="connsiteX1" fmla="*/ 386603 w 7880040"/>
                <a:gd name="connsiteY1" fmla="*/ 12780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86603 w 7880040"/>
                <a:gd name="connsiteY1" fmla="*/ 12780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7425 h 8677195"/>
                <a:gd name="connsiteX1" fmla="*/ 398653 w 7880040"/>
                <a:gd name="connsiteY1" fmla="*/ 3974 h 8677195"/>
                <a:gd name="connsiteX2" fmla="*/ 5889375 w 7880040"/>
                <a:gd name="connsiteY2" fmla="*/ 3316 h 8677195"/>
                <a:gd name="connsiteX3" fmla="*/ 7880040 w 7880040"/>
                <a:gd name="connsiteY3" fmla="*/ 2115958 h 8677195"/>
                <a:gd name="connsiteX4" fmla="*/ 7877583 w 7880040"/>
                <a:gd name="connsiteY4" fmla="*/ 8677195 h 8677195"/>
                <a:gd name="connsiteX5" fmla="*/ 5262813 w 7880040"/>
                <a:gd name="connsiteY5" fmla="*/ 8670195 h 8677195"/>
                <a:gd name="connsiteX6" fmla="*/ 6440 w 7880040"/>
                <a:gd name="connsiteY6" fmla="*/ 3452354 h 8677195"/>
                <a:gd name="connsiteX7" fmla="*/ 0 w 7880040"/>
                <a:gd name="connsiteY7" fmla="*/ 407425 h 8677195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1536"/>
                <a:gd name="connsiteY0" fmla="*/ 404109 h 8673879"/>
                <a:gd name="connsiteX1" fmla="*/ 398653 w 7881536"/>
                <a:gd name="connsiteY1" fmla="*/ 658 h 8673879"/>
                <a:gd name="connsiteX2" fmla="*/ 5889375 w 7881536"/>
                <a:gd name="connsiteY2" fmla="*/ 0 h 8673879"/>
                <a:gd name="connsiteX3" fmla="*/ 7881536 w 7881536"/>
                <a:gd name="connsiteY3" fmla="*/ 2662919 h 8673879"/>
                <a:gd name="connsiteX4" fmla="*/ 7877583 w 7881536"/>
                <a:gd name="connsiteY4" fmla="*/ 8673879 h 8673879"/>
                <a:gd name="connsiteX5" fmla="*/ 4780485 w 7881536"/>
                <a:gd name="connsiteY5" fmla="*/ 8661582 h 8673879"/>
                <a:gd name="connsiteX6" fmla="*/ 6440 w 7881536"/>
                <a:gd name="connsiteY6" fmla="*/ 3449038 h 8673879"/>
                <a:gd name="connsiteX7" fmla="*/ 0 w 7881536"/>
                <a:gd name="connsiteY7" fmla="*/ 404109 h 8673879"/>
                <a:gd name="connsiteX0" fmla="*/ 0 w 7881536"/>
                <a:gd name="connsiteY0" fmla="*/ 403586 h 8673356"/>
                <a:gd name="connsiteX1" fmla="*/ 398653 w 7881536"/>
                <a:gd name="connsiteY1" fmla="*/ 135 h 8673356"/>
                <a:gd name="connsiteX2" fmla="*/ 5501021 w 7881536"/>
                <a:gd name="connsiteY2" fmla="*/ 752 h 8673356"/>
                <a:gd name="connsiteX3" fmla="*/ 7881536 w 7881536"/>
                <a:gd name="connsiteY3" fmla="*/ 2662396 h 8673356"/>
                <a:gd name="connsiteX4" fmla="*/ 7877583 w 7881536"/>
                <a:gd name="connsiteY4" fmla="*/ 8673356 h 8673356"/>
                <a:gd name="connsiteX5" fmla="*/ 4780485 w 7881536"/>
                <a:gd name="connsiteY5" fmla="*/ 8661059 h 8673356"/>
                <a:gd name="connsiteX6" fmla="*/ 6440 w 7881536"/>
                <a:gd name="connsiteY6" fmla="*/ 3448515 h 8673356"/>
                <a:gd name="connsiteX7" fmla="*/ 0 w 7881536"/>
                <a:gd name="connsiteY7" fmla="*/ 403586 h 8673356"/>
                <a:gd name="connsiteX0" fmla="*/ 0 w 7881536"/>
                <a:gd name="connsiteY0" fmla="*/ 402834 h 8672604"/>
                <a:gd name="connsiteX1" fmla="*/ 398691 w 7881536"/>
                <a:gd name="connsiteY1" fmla="*/ 13139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1536" h="8672604">
                  <a:moveTo>
                    <a:pt x="0" y="402834"/>
                  </a:moveTo>
                  <a:cubicBezTo>
                    <a:pt x="685760" y="-372950"/>
                    <a:pt x="-390385" y="834445"/>
                    <a:pt x="342335" y="20203"/>
                  </a:cubicBezTo>
                  <a:cubicBezTo>
                    <a:pt x="5377222" y="-1394"/>
                    <a:pt x="210903" y="15507"/>
                    <a:pt x="5501021" y="0"/>
                  </a:cubicBezTo>
                  <a:lnTo>
                    <a:pt x="7881536" y="2661644"/>
                  </a:lnTo>
                  <a:cubicBezTo>
                    <a:pt x="7880218" y="4665297"/>
                    <a:pt x="7878901" y="6668951"/>
                    <a:pt x="7877583" y="8672604"/>
                  </a:cubicBezTo>
                  <a:lnTo>
                    <a:pt x="4780485" y="8660307"/>
                  </a:lnTo>
                  <a:cubicBezTo>
                    <a:pt x="86104" y="3534797"/>
                    <a:pt x="4677167" y="8551210"/>
                    <a:pt x="6440" y="3447763"/>
                  </a:cubicBezTo>
                  <a:cubicBezTo>
                    <a:pt x="5475" y="473262"/>
                    <a:pt x="-74" y="3367654"/>
                    <a:pt x="0" y="402834"/>
                  </a:cubicBezTo>
                  <a:close/>
                </a:path>
              </a:pathLst>
            </a:custGeom>
            <a:solidFill>
              <a:schemeClr val="accent2">
                <a:alpha val="1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986541" y="-87834"/>
              <a:ext cx="2953947" cy="2758455"/>
              <a:chOff x="8986541" y="-87834"/>
              <a:chExt cx="2953947" cy="2758455"/>
            </a:xfrm>
          </p:grpSpPr>
          <p:sp>
            <p:nvSpPr>
              <p:cNvPr id="19" name="Rectangle 18"/>
              <p:cNvSpPr/>
              <p:nvPr/>
            </p:nvSpPr>
            <p:spPr>
              <a:xfrm rot="8105538" flipH="1">
                <a:off x="10429280" y="-87834"/>
                <a:ext cx="685800" cy="2758455"/>
              </a:xfrm>
              <a:prstGeom prst="rect">
                <a:avLst/>
              </a:prstGeom>
              <a:solidFill>
                <a:schemeClr val="accent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0" name="Rectangle 24"/>
              <p:cNvSpPr/>
              <p:nvPr/>
            </p:nvSpPr>
            <p:spPr>
              <a:xfrm rot="8105538" flipH="1">
                <a:off x="11254500" y="-29631"/>
                <a:ext cx="685988" cy="2359934"/>
              </a:xfrm>
              <a:custGeom>
                <a:avLst/>
                <a:gdLst>
                  <a:gd name="connsiteX0" fmla="*/ 0 w 685800"/>
                  <a:gd name="connsiteY0" fmla="*/ 0 h 2666742"/>
                  <a:gd name="connsiteX1" fmla="*/ 685800 w 685800"/>
                  <a:gd name="connsiteY1" fmla="*/ 0 h 2666742"/>
                  <a:gd name="connsiteX2" fmla="*/ 685800 w 685800"/>
                  <a:gd name="connsiteY2" fmla="*/ 2666742 h 2666742"/>
                  <a:gd name="connsiteX3" fmla="*/ 0 w 685800"/>
                  <a:gd name="connsiteY3" fmla="*/ 2666742 h 2666742"/>
                  <a:gd name="connsiteX4" fmla="*/ 0 w 685800"/>
                  <a:gd name="connsiteY4" fmla="*/ 0 h 2666742"/>
                  <a:gd name="connsiteX0" fmla="*/ 0 w 685988"/>
                  <a:gd name="connsiteY0" fmla="*/ 0 h 2666742"/>
                  <a:gd name="connsiteX1" fmla="*/ 685800 w 685988"/>
                  <a:gd name="connsiteY1" fmla="*/ 0 h 2666742"/>
                  <a:gd name="connsiteX2" fmla="*/ 685988 w 685988"/>
                  <a:gd name="connsiteY2" fmla="*/ 993395 h 2666742"/>
                  <a:gd name="connsiteX3" fmla="*/ 685800 w 685988"/>
                  <a:gd name="connsiteY3" fmla="*/ 2666742 h 2666742"/>
                  <a:gd name="connsiteX4" fmla="*/ 0 w 685988"/>
                  <a:gd name="connsiteY4" fmla="*/ 2666742 h 2666742"/>
                  <a:gd name="connsiteX5" fmla="*/ 0 w 685988"/>
                  <a:gd name="connsiteY5" fmla="*/ 0 h 2666742"/>
                  <a:gd name="connsiteX0" fmla="*/ 0 w 685988"/>
                  <a:gd name="connsiteY0" fmla="*/ 0 h 2666742"/>
                  <a:gd name="connsiteX1" fmla="*/ 685800 w 685988"/>
                  <a:gd name="connsiteY1" fmla="*/ 0 h 2666742"/>
                  <a:gd name="connsiteX2" fmla="*/ 685988 w 685988"/>
                  <a:gd name="connsiteY2" fmla="*/ 993395 h 2666742"/>
                  <a:gd name="connsiteX3" fmla="*/ 685800 w 685988"/>
                  <a:gd name="connsiteY3" fmla="*/ 2666742 h 2666742"/>
                  <a:gd name="connsiteX4" fmla="*/ 0 w 685988"/>
                  <a:gd name="connsiteY4" fmla="*/ 2666742 h 2666742"/>
                  <a:gd name="connsiteX5" fmla="*/ 1609 w 685988"/>
                  <a:gd name="connsiteY5" fmla="*/ 306808 h 2666742"/>
                  <a:gd name="connsiteX6" fmla="*/ 0 w 685988"/>
                  <a:gd name="connsiteY6" fmla="*/ 0 h 2666742"/>
                  <a:gd name="connsiteX0" fmla="*/ 1609 w 685988"/>
                  <a:gd name="connsiteY0" fmla="*/ 377365 h 2737299"/>
                  <a:gd name="connsiteX1" fmla="*/ 685800 w 685988"/>
                  <a:gd name="connsiteY1" fmla="*/ 70557 h 2737299"/>
                  <a:gd name="connsiteX2" fmla="*/ 685988 w 685988"/>
                  <a:gd name="connsiteY2" fmla="*/ 1063952 h 2737299"/>
                  <a:gd name="connsiteX3" fmla="*/ 685800 w 685988"/>
                  <a:gd name="connsiteY3" fmla="*/ 2737299 h 2737299"/>
                  <a:gd name="connsiteX4" fmla="*/ 0 w 685988"/>
                  <a:gd name="connsiteY4" fmla="*/ 2737299 h 2737299"/>
                  <a:gd name="connsiteX5" fmla="*/ 1609 w 685988"/>
                  <a:gd name="connsiteY5" fmla="*/ 377365 h 2737299"/>
                  <a:gd name="connsiteX0" fmla="*/ 1609 w 685988"/>
                  <a:gd name="connsiteY0" fmla="*/ 73925 h 2433859"/>
                  <a:gd name="connsiteX1" fmla="*/ 685988 w 685988"/>
                  <a:gd name="connsiteY1" fmla="*/ 760512 h 2433859"/>
                  <a:gd name="connsiteX2" fmla="*/ 685800 w 685988"/>
                  <a:gd name="connsiteY2" fmla="*/ 2433859 h 2433859"/>
                  <a:gd name="connsiteX3" fmla="*/ 0 w 685988"/>
                  <a:gd name="connsiteY3" fmla="*/ 2433859 h 2433859"/>
                  <a:gd name="connsiteX4" fmla="*/ 1609 w 685988"/>
                  <a:gd name="connsiteY4" fmla="*/ 73925 h 2433859"/>
                  <a:gd name="connsiteX0" fmla="*/ 1609 w 685988"/>
                  <a:gd name="connsiteY0" fmla="*/ 103594 h 2463528"/>
                  <a:gd name="connsiteX1" fmla="*/ 685988 w 685988"/>
                  <a:gd name="connsiteY1" fmla="*/ 790181 h 2463528"/>
                  <a:gd name="connsiteX2" fmla="*/ 685800 w 685988"/>
                  <a:gd name="connsiteY2" fmla="*/ 2463528 h 2463528"/>
                  <a:gd name="connsiteX3" fmla="*/ 0 w 685988"/>
                  <a:gd name="connsiteY3" fmla="*/ 2463528 h 2463528"/>
                  <a:gd name="connsiteX4" fmla="*/ 1609 w 685988"/>
                  <a:gd name="connsiteY4" fmla="*/ 103594 h 2463528"/>
                  <a:gd name="connsiteX0" fmla="*/ 1609 w 685988"/>
                  <a:gd name="connsiteY0" fmla="*/ 0 h 2359934"/>
                  <a:gd name="connsiteX1" fmla="*/ 685988 w 685988"/>
                  <a:gd name="connsiteY1" fmla="*/ 686587 h 2359934"/>
                  <a:gd name="connsiteX2" fmla="*/ 685800 w 685988"/>
                  <a:gd name="connsiteY2" fmla="*/ 2359934 h 2359934"/>
                  <a:gd name="connsiteX3" fmla="*/ 0 w 685988"/>
                  <a:gd name="connsiteY3" fmla="*/ 2359934 h 2359934"/>
                  <a:gd name="connsiteX4" fmla="*/ 1609 w 685988"/>
                  <a:gd name="connsiteY4" fmla="*/ 0 h 235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988" h="2359934">
                    <a:moveTo>
                      <a:pt x="1609" y="0"/>
                    </a:moveTo>
                    <a:cubicBezTo>
                      <a:pt x="636915" y="637164"/>
                      <a:pt x="25855" y="23749"/>
                      <a:pt x="685988" y="686587"/>
                    </a:cubicBezTo>
                    <a:cubicBezTo>
                      <a:pt x="685925" y="1244369"/>
                      <a:pt x="685863" y="1802152"/>
                      <a:pt x="685800" y="2359934"/>
                    </a:cubicBezTo>
                    <a:lnTo>
                      <a:pt x="0" y="2359934"/>
                    </a:lnTo>
                    <a:cubicBezTo>
                      <a:pt x="536" y="1573289"/>
                      <a:pt x="1073" y="786645"/>
                      <a:pt x="1609" y="0"/>
                    </a:cubicBezTo>
                    <a:close/>
                  </a:path>
                </a:pathLst>
              </a:cu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8105538" flipH="1">
                <a:off x="9242587" y="-38169"/>
                <a:ext cx="685800" cy="2220944"/>
              </a:xfrm>
              <a:prstGeom prst="rect">
                <a:avLst/>
              </a:prstGeom>
              <a:solidFill>
                <a:schemeClr val="accent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2" name="Rectangle 19"/>
              <p:cNvSpPr/>
              <p:nvPr/>
            </p:nvSpPr>
            <p:spPr>
              <a:xfrm rot="8105538" flipH="1">
                <a:off x="8986541" y="119501"/>
                <a:ext cx="685807" cy="1388672"/>
              </a:xfrm>
              <a:custGeom>
                <a:avLst/>
                <a:gdLst>
                  <a:gd name="connsiteX0" fmla="*/ 0 w 685800"/>
                  <a:gd name="connsiteY0" fmla="*/ 0 h 1384968"/>
                  <a:gd name="connsiteX1" fmla="*/ 685800 w 685800"/>
                  <a:gd name="connsiteY1" fmla="*/ 0 h 1384968"/>
                  <a:gd name="connsiteX2" fmla="*/ 685800 w 685800"/>
                  <a:gd name="connsiteY2" fmla="*/ 1384968 h 1384968"/>
                  <a:gd name="connsiteX3" fmla="*/ 0 w 685800"/>
                  <a:gd name="connsiteY3" fmla="*/ 1384968 h 1384968"/>
                  <a:gd name="connsiteX4" fmla="*/ 0 w 685800"/>
                  <a:gd name="connsiteY4" fmla="*/ 0 h 1384968"/>
                  <a:gd name="connsiteX0" fmla="*/ 0 w 685800"/>
                  <a:gd name="connsiteY0" fmla="*/ 0 h 1390517"/>
                  <a:gd name="connsiteX1" fmla="*/ 685800 w 685800"/>
                  <a:gd name="connsiteY1" fmla="*/ 0 h 1390517"/>
                  <a:gd name="connsiteX2" fmla="*/ 680233 w 685800"/>
                  <a:gd name="connsiteY2" fmla="*/ 1390517 h 1390517"/>
                  <a:gd name="connsiteX3" fmla="*/ 0 w 685800"/>
                  <a:gd name="connsiteY3" fmla="*/ 1384968 h 1390517"/>
                  <a:gd name="connsiteX4" fmla="*/ 0 w 685800"/>
                  <a:gd name="connsiteY4" fmla="*/ 0 h 1390517"/>
                  <a:gd name="connsiteX0" fmla="*/ 0 w 685800"/>
                  <a:gd name="connsiteY0" fmla="*/ 0 h 1384968"/>
                  <a:gd name="connsiteX1" fmla="*/ 685800 w 685800"/>
                  <a:gd name="connsiteY1" fmla="*/ 0 h 1384968"/>
                  <a:gd name="connsiteX2" fmla="*/ 682095 w 685800"/>
                  <a:gd name="connsiteY2" fmla="*/ 1384962 h 1384968"/>
                  <a:gd name="connsiteX3" fmla="*/ 0 w 685800"/>
                  <a:gd name="connsiteY3" fmla="*/ 1384968 h 1384968"/>
                  <a:gd name="connsiteX4" fmla="*/ 0 w 685800"/>
                  <a:gd name="connsiteY4" fmla="*/ 0 h 1384968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5807"/>
                  <a:gd name="connsiteY0" fmla="*/ 3704 h 1388672"/>
                  <a:gd name="connsiteX1" fmla="*/ 685807 w 685807"/>
                  <a:gd name="connsiteY1" fmla="*/ 0 h 1388672"/>
                  <a:gd name="connsiteX2" fmla="*/ 682095 w 685807"/>
                  <a:gd name="connsiteY2" fmla="*/ 1388666 h 1388672"/>
                  <a:gd name="connsiteX3" fmla="*/ 0 w 685807"/>
                  <a:gd name="connsiteY3" fmla="*/ 1388672 h 1388672"/>
                  <a:gd name="connsiteX4" fmla="*/ 0 w 685807"/>
                  <a:gd name="connsiteY4" fmla="*/ 3704 h 1388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807" h="1388672">
                    <a:moveTo>
                      <a:pt x="0" y="3704"/>
                    </a:moveTo>
                    <a:lnTo>
                      <a:pt x="685807" y="0"/>
                    </a:lnTo>
                    <a:cubicBezTo>
                      <a:pt x="684410" y="1328699"/>
                      <a:pt x="683546" y="26617"/>
                      <a:pt x="682095" y="1388666"/>
                    </a:cubicBezTo>
                    <a:lnTo>
                      <a:pt x="0" y="1388672"/>
                    </a:lnTo>
                    <a:lnTo>
                      <a:pt x="0" y="3704"/>
                    </a:lnTo>
                    <a:close/>
                  </a:path>
                </a:pathLst>
              </a:custGeom>
              <a:solidFill>
                <a:schemeClr val="accent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460" y="3756454"/>
            <a:ext cx="9140617" cy="1716968"/>
          </a:xfrm>
          <a:noFill/>
        </p:spPr>
        <p:txBody>
          <a:bodyPr anchor="t"/>
          <a:lstStyle>
            <a:lvl1pPr algn="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61460" y="2256266"/>
            <a:ext cx="9140617" cy="1500187"/>
          </a:xfrm>
        </p:spPr>
        <p:txBody>
          <a:bodyPr anchor="b"/>
          <a:lstStyle>
            <a:lvl1pPr marL="0" indent="0" algn="r">
              <a:buNone/>
              <a:defRPr sz="2400" b="1" cap="all" spc="100" baseline="0">
                <a:solidFill>
                  <a:srgbClr val="4D78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</p:spTree>
    <p:extLst>
      <p:ext uri="{BB962C8B-B14F-4D97-AF65-F5344CB8AC3E}">
        <p14:creationId xmlns:p14="http://schemas.microsoft.com/office/powerpoint/2010/main" val="3257505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Left Align Blue (Dark Tex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flipH="1">
            <a:off x="248325" y="-87834"/>
            <a:ext cx="9911983" cy="8876258"/>
            <a:chOff x="2028505" y="-87834"/>
            <a:chExt cx="9911983" cy="8876258"/>
          </a:xfrm>
        </p:grpSpPr>
        <p:sp>
          <p:nvSpPr>
            <p:cNvPr id="15" name="Rectangle 19"/>
            <p:cNvSpPr/>
            <p:nvPr/>
          </p:nvSpPr>
          <p:spPr>
            <a:xfrm rot="2689737" flipH="1">
              <a:off x="2028505" y="115820"/>
              <a:ext cx="8654999" cy="8672604"/>
            </a:xfrm>
            <a:custGeom>
              <a:avLst/>
              <a:gdLst>
                <a:gd name="connsiteX0" fmla="*/ 0 w 7876592"/>
                <a:gd name="connsiteY0" fmla="*/ 0 h 8666437"/>
                <a:gd name="connsiteX1" fmla="*/ 7876592 w 7876592"/>
                <a:gd name="connsiteY1" fmla="*/ 0 h 8666437"/>
                <a:gd name="connsiteX2" fmla="*/ 7876592 w 7876592"/>
                <a:gd name="connsiteY2" fmla="*/ 8666437 h 8666437"/>
                <a:gd name="connsiteX3" fmla="*/ 0 w 7876592"/>
                <a:gd name="connsiteY3" fmla="*/ 8666437 h 8666437"/>
                <a:gd name="connsiteX4" fmla="*/ 0 w 7876592"/>
                <a:gd name="connsiteY4" fmla="*/ 0 h 8666437"/>
                <a:gd name="connsiteX0" fmla="*/ 0 w 7876592"/>
                <a:gd name="connsiteY0" fmla="*/ 7370 h 8673807"/>
                <a:gd name="connsiteX1" fmla="*/ 5864212 w 7876592"/>
                <a:gd name="connsiteY1" fmla="*/ 0 h 8673807"/>
                <a:gd name="connsiteX2" fmla="*/ 7876592 w 7876592"/>
                <a:gd name="connsiteY2" fmla="*/ 7370 h 8673807"/>
                <a:gd name="connsiteX3" fmla="*/ 7876592 w 7876592"/>
                <a:gd name="connsiteY3" fmla="*/ 8673807 h 8673807"/>
                <a:gd name="connsiteX4" fmla="*/ 0 w 7876592"/>
                <a:gd name="connsiteY4" fmla="*/ 8673807 h 8673807"/>
                <a:gd name="connsiteX5" fmla="*/ 0 w 7876592"/>
                <a:gd name="connsiteY5" fmla="*/ 7370 h 8673807"/>
                <a:gd name="connsiteX0" fmla="*/ 0 w 7879049"/>
                <a:gd name="connsiteY0" fmla="*/ 7370 h 8673807"/>
                <a:gd name="connsiteX1" fmla="*/ 5864212 w 7879049"/>
                <a:gd name="connsiteY1" fmla="*/ 0 h 8673807"/>
                <a:gd name="connsiteX2" fmla="*/ 7876592 w 7879049"/>
                <a:gd name="connsiteY2" fmla="*/ 7370 h 8673807"/>
                <a:gd name="connsiteX3" fmla="*/ 7879049 w 7879049"/>
                <a:gd name="connsiteY3" fmla="*/ 2112570 h 8673807"/>
                <a:gd name="connsiteX4" fmla="*/ 7876592 w 7879049"/>
                <a:gd name="connsiteY4" fmla="*/ 8673807 h 8673807"/>
                <a:gd name="connsiteX5" fmla="*/ 0 w 7879049"/>
                <a:gd name="connsiteY5" fmla="*/ 8673807 h 8673807"/>
                <a:gd name="connsiteX6" fmla="*/ 0 w 7879049"/>
                <a:gd name="connsiteY6" fmla="*/ 7370 h 8673807"/>
                <a:gd name="connsiteX0" fmla="*/ 0 w 7879049"/>
                <a:gd name="connsiteY0" fmla="*/ 7370 h 8673807"/>
                <a:gd name="connsiteX1" fmla="*/ 5864212 w 7879049"/>
                <a:gd name="connsiteY1" fmla="*/ 0 h 8673807"/>
                <a:gd name="connsiteX2" fmla="*/ 7879049 w 7879049"/>
                <a:gd name="connsiteY2" fmla="*/ 2112570 h 8673807"/>
                <a:gd name="connsiteX3" fmla="*/ 7876592 w 7879049"/>
                <a:gd name="connsiteY3" fmla="*/ 8673807 h 8673807"/>
                <a:gd name="connsiteX4" fmla="*/ 0 w 7879049"/>
                <a:gd name="connsiteY4" fmla="*/ 8673807 h 8673807"/>
                <a:gd name="connsiteX5" fmla="*/ 0 w 7879049"/>
                <a:gd name="connsiteY5" fmla="*/ 7370 h 8673807"/>
                <a:gd name="connsiteX0" fmla="*/ 0 w 7879049"/>
                <a:gd name="connsiteY0" fmla="*/ 7370 h 8673807"/>
                <a:gd name="connsiteX1" fmla="*/ 410347 w 7879049"/>
                <a:gd name="connsiteY1" fmla="*/ 668 h 8673807"/>
                <a:gd name="connsiteX2" fmla="*/ 5864212 w 7879049"/>
                <a:gd name="connsiteY2" fmla="*/ 0 h 8673807"/>
                <a:gd name="connsiteX3" fmla="*/ 7879049 w 7879049"/>
                <a:gd name="connsiteY3" fmla="*/ 2112570 h 8673807"/>
                <a:gd name="connsiteX4" fmla="*/ 7876592 w 7879049"/>
                <a:gd name="connsiteY4" fmla="*/ 8673807 h 8673807"/>
                <a:gd name="connsiteX5" fmla="*/ 0 w 7879049"/>
                <a:gd name="connsiteY5" fmla="*/ 8673807 h 8673807"/>
                <a:gd name="connsiteX6" fmla="*/ 0 w 7879049"/>
                <a:gd name="connsiteY6" fmla="*/ 7370 h 8673807"/>
                <a:gd name="connsiteX0" fmla="*/ 949 w 7879998"/>
                <a:gd name="connsiteY0" fmla="*/ 7370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7" fmla="*/ 949 w 7879998"/>
                <a:gd name="connsiteY7" fmla="*/ 7370 h 8673807"/>
                <a:gd name="connsiteX0" fmla="*/ 139981 w 8019979"/>
                <a:gd name="connsiteY0" fmla="*/ 751441 h 9006843"/>
                <a:gd name="connsiteX1" fmla="*/ 551277 w 8019979"/>
                <a:gd name="connsiteY1" fmla="*/ 333704 h 9006843"/>
                <a:gd name="connsiteX2" fmla="*/ 6005142 w 8019979"/>
                <a:gd name="connsiteY2" fmla="*/ 333036 h 9006843"/>
                <a:gd name="connsiteX3" fmla="*/ 8019979 w 8019979"/>
                <a:gd name="connsiteY3" fmla="*/ 2445606 h 9006843"/>
                <a:gd name="connsiteX4" fmla="*/ 8017522 w 8019979"/>
                <a:gd name="connsiteY4" fmla="*/ 9006843 h 9006843"/>
                <a:gd name="connsiteX5" fmla="*/ 140930 w 8019979"/>
                <a:gd name="connsiteY5" fmla="*/ 9006843 h 9006843"/>
                <a:gd name="connsiteX6" fmla="*/ 139981 w 8019979"/>
                <a:gd name="connsiteY6" fmla="*/ 751441 h 9006843"/>
                <a:gd name="connsiteX0" fmla="*/ 0 w 7879998"/>
                <a:gd name="connsiteY0" fmla="*/ 465998 h 8721400"/>
                <a:gd name="connsiteX1" fmla="*/ 411296 w 7879998"/>
                <a:gd name="connsiteY1" fmla="*/ 48261 h 8721400"/>
                <a:gd name="connsiteX2" fmla="*/ 5865161 w 7879998"/>
                <a:gd name="connsiteY2" fmla="*/ 47593 h 8721400"/>
                <a:gd name="connsiteX3" fmla="*/ 7879998 w 7879998"/>
                <a:gd name="connsiteY3" fmla="*/ 2160163 h 8721400"/>
                <a:gd name="connsiteX4" fmla="*/ 7877541 w 7879998"/>
                <a:gd name="connsiteY4" fmla="*/ 8721400 h 8721400"/>
                <a:gd name="connsiteX5" fmla="*/ 949 w 7879998"/>
                <a:gd name="connsiteY5" fmla="*/ 8721400 h 8721400"/>
                <a:gd name="connsiteX6" fmla="*/ 0 w 7879998"/>
                <a:gd name="connsiteY6" fmla="*/ 465998 h 8721400"/>
                <a:gd name="connsiteX0" fmla="*/ 0 w 7879998"/>
                <a:gd name="connsiteY0" fmla="*/ 418405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0" fmla="*/ 0 w 7879998"/>
                <a:gd name="connsiteY0" fmla="*/ 418405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5865 w 8463092"/>
                <a:gd name="connsiteY5" fmla="*/ 8666807 h 8673807"/>
                <a:gd name="connsiteX6" fmla="*/ 584043 w 8463092"/>
                <a:gd name="connsiteY6" fmla="*/ 8673807 h 8673807"/>
                <a:gd name="connsiteX7" fmla="*/ 582161 w 8463092"/>
                <a:gd name="connsiteY7" fmla="*/ 3427193 h 8673807"/>
                <a:gd name="connsiteX8" fmla="*/ 583094 w 8463092"/>
                <a:gd name="connsiteY8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5865 w 8463092"/>
                <a:gd name="connsiteY5" fmla="*/ 8666807 h 8673807"/>
                <a:gd name="connsiteX6" fmla="*/ 584043 w 8463092"/>
                <a:gd name="connsiteY6" fmla="*/ 8673807 h 8673807"/>
                <a:gd name="connsiteX7" fmla="*/ 582161 w 8463092"/>
                <a:gd name="connsiteY7" fmla="*/ 3427193 h 8673807"/>
                <a:gd name="connsiteX8" fmla="*/ 583094 w 8463092"/>
                <a:gd name="connsiteY8" fmla="*/ 418405 h 8673807"/>
                <a:gd name="connsiteX0" fmla="*/ 183008 w 8063006"/>
                <a:gd name="connsiteY0" fmla="*/ 418405 h 8673807"/>
                <a:gd name="connsiteX1" fmla="*/ 594304 w 8063006"/>
                <a:gd name="connsiteY1" fmla="*/ 668 h 8673807"/>
                <a:gd name="connsiteX2" fmla="*/ 6048169 w 8063006"/>
                <a:gd name="connsiteY2" fmla="*/ 0 h 8673807"/>
                <a:gd name="connsiteX3" fmla="*/ 8063006 w 8063006"/>
                <a:gd name="connsiteY3" fmla="*/ 2112570 h 8673807"/>
                <a:gd name="connsiteX4" fmla="*/ 8060549 w 8063006"/>
                <a:gd name="connsiteY4" fmla="*/ 8673807 h 8673807"/>
                <a:gd name="connsiteX5" fmla="*/ 5445779 w 8063006"/>
                <a:gd name="connsiteY5" fmla="*/ 8666807 h 8673807"/>
                <a:gd name="connsiteX6" fmla="*/ 183957 w 8063006"/>
                <a:gd name="connsiteY6" fmla="*/ 8673807 h 8673807"/>
                <a:gd name="connsiteX7" fmla="*/ 182075 w 8063006"/>
                <a:gd name="connsiteY7" fmla="*/ 3427193 h 8673807"/>
                <a:gd name="connsiteX8" fmla="*/ 183008 w 8063006"/>
                <a:gd name="connsiteY8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 w 7879999"/>
                <a:gd name="connsiteY0" fmla="*/ 418405 h 8673807"/>
                <a:gd name="connsiteX1" fmla="*/ 411297 w 7879999"/>
                <a:gd name="connsiteY1" fmla="*/ 668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11297 w 7879999"/>
                <a:gd name="connsiteY1" fmla="*/ 668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628 w 7879999"/>
                <a:gd name="connsiteY1" fmla="*/ 18441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628 w 7879999"/>
                <a:gd name="connsiteY1" fmla="*/ 18441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590 w 7879999"/>
                <a:gd name="connsiteY1" fmla="*/ 5637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0 w 7880040"/>
                <a:gd name="connsiteY0" fmla="*/ 404037 h 8673807"/>
                <a:gd name="connsiteX1" fmla="*/ 393631 w 7880040"/>
                <a:gd name="connsiteY1" fmla="*/ 5637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88248 w 7880040"/>
                <a:gd name="connsiteY1" fmla="*/ 7449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90050 w 7880040"/>
                <a:gd name="connsiteY1" fmla="*/ 9240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86603 w 7880040"/>
                <a:gd name="connsiteY1" fmla="*/ 12708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109 h 8673879"/>
                <a:gd name="connsiteX1" fmla="*/ 386603 w 7880040"/>
                <a:gd name="connsiteY1" fmla="*/ 12780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86603 w 7880040"/>
                <a:gd name="connsiteY1" fmla="*/ 12780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7425 h 8677195"/>
                <a:gd name="connsiteX1" fmla="*/ 398653 w 7880040"/>
                <a:gd name="connsiteY1" fmla="*/ 3974 h 8677195"/>
                <a:gd name="connsiteX2" fmla="*/ 5889375 w 7880040"/>
                <a:gd name="connsiteY2" fmla="*/ 3316 h 8677195"/>
                <a:gd name="connsiteX3" fmla="*/ 7880040 w 7880040"/>
                <a:gd name="connsiteY3" fmla="*/ 2115958 h 8677195"/>
                <a:gd name="connsiteX4" fmla="*/ 7877583 w 7880040"/>
                <a:gd name="connsiteY4" fmla="*/ 8677195 h 8677195"/>
                <a:gd name="connsiteX5" fmla="*/ 5262813 w 7880040"/>
                <a:gd name="connsiteY5" fmla="*/ 8670195 h 8677195"/>
                <a:gd name="connsiteX6" fmla="*/ 6440 w 7880040"/>
                <a:gd name="connsiteY6" fmla="*/ 3452354 h 8677195"/>
                <a:gd name="connsiteX7" fmla="*/ 0 w 7880040"/>
                <a:gd name="connsiteY7" fmla="*/ 407425 h 8677195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1536"/>
                <a:gd name="connsiteY0" fmla="*/ 404109 h 8673879"/>
                <a:gd name="connsiteX1" fmla="*/ 398653 w 7881536"/>
                <a:gd name="connsiteY1" fmla="*/ 658 h 8673879"/>
                <a:gd name="connsiteX2" fmla="*/ 5889375 w 7881536"/>
                <a:gd name="connsiteY2" fmla="*/ 0 h 8673879"/>
                <a:gd name="connsiteX3" fmla="*/ 7881536 w 7881536"/>
                <a:gd name="connsiteY3" fmla="*/ 2662919 h 8673879"/>
                <a:gd name="connsiteX4" fmla="*/ 7877583 w 7881536"/>
                <a:gd name="connsiteY4" fmla="*/ 8673879 h 8673879"/>
                <a:gd name="connsiteX5" fmla="*/ 4780485 w 7881536"/>
                <a:gd name="connsiteY5" fmla="*/ 8661582 h 8673879"/>
                <a:gd name="connsiteX6" fmla="*/ 6440 w 7881536"/>
                <a:gd name="connsiteY6" fmla="*/ 3449038 h 8673879"/>
                <a:gd name="connsiteX7" fmla="*/ 0 w 7881536"/>
                <a:gd name="connsiteY7" fmla="*/ 404109 h 8673879"/>
                <a:gd name="connsiteX0" fmla="*/ 0 w 7881536"/>
                <a:gd name="connsiteY0" fmla="*/ 403586 h 8673356"/>
                <a:gd name="connsiteX1" fmla="*/ 398653 w 7881536"/>
                <a:gd name="connsiteY1" fmla="*/ 135 h 8673356"/>
                <a:gd name="connsiteX2" fmla="*/ 5501021 w 7881536"/>
                <a:gd name="connsiteY2" fmla="*/ 752 h 8673356"/>
                <a:gd name="connsiteX3" fmla="*/ 7881536 w 7881536"/>
                <a:gd name="connsiteY3" fmla="*/ 2662396 h 8673356"/>
                <a:gd name="connsiteX4" fmla="*/ 7877583 w 7881536"/>
                <a:gd name="connsiteY4" fmla="*/ 8673356 h 8673356"/>
                <a:gd name="connsiteX5" fmla="*/ 4780485 w 7881536"/>
                <a:gd name="connsiteY5" fmla="*/ 8661059 h 8673356"/>
                <a:gd name="connsiteX6" fmla="*/ 6440 w 7881536"/>
                <a:gd name="connsiteY6" fmla="*/ 3448515 h 8673356"/>
                <a:gd name="connsiteX7" fmla="*/ 0 w 7881536"/>
                <a:gd name="connsiteY7" fmla="*/ 403586 h 8673356"/>
                <a:gd name="connsiteX0" fmla="*/ 0 w 7881536"/>
                <a:gd name="connsiteY0" fmla="*/ 402834 h 8672604"/>
                <a:gd name="connsiteX1" fmla="*/ 398691 w 7881536"/>
                <a:gd name="connsiteY1" fmla="*/ 13139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1536" h="8672604">
                  <a:moveTo>
                    <a:pt x="0" y="402834"/>
                  </a:moveTo>
                  <a:cubicBezTo>
                    <a:pt x="685760" y="-372950"/>
                    <a:pt x="-390385" y="834445"/>
                    <a:pt x="342335" y="20203"/>
                  </a:cubicBezTo>
                  <a:cubicBezTo>
                    <a:pt x="5377222" y="-1394"/>
                    <a:pt x="210903" y="15507"/>
                    <a:pt x="5501021" y="0"/>
                  </a:cubicBezTo>
                  <a:lnTo>
                    <a:pt x="7881536" y="2661644"/>
                  </a:lnTo>
                  <a:cubicBezTo>
                    <a:pt x="7880218" y="4665297"/>
                    <a:pt x="7878901" y="6668951"/>
                    <a:pt x="7877583" y="8672604"/>
                  </a:cubicBezTo>
                  <a:lnTo>
                    <a:pt x="4780485" y="8660307"/>
                  </a:lnTo>
                  <a:cubicBezTo>
                    <a:pt x="86104" y="3534797"/>
                    <a:pt x="4677167" y="8551210"/>
                    <a:pt x="6440" y="3447763"/>
                  </a:cubicBezTo>
                  <a:cubicBezTo>
                    <a:pt x="5475" y="473262"/>
                    <a:pt x="-74" y="3367654"/>
                    <a:pt x="0" y="402834"/>
                  </a:cubicBezTo>
                  <a:close/>
                </a:path>
              </a:pathLst>
            </a:custGeom>
            <a:solidFill>
              <a:schemeClr val="tx2">
                <a:alpha val="1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986541" y="-87834"/>
              <a:ext cx="2953947" cy="2758455"/>
              <a:chOff x="8986541" y="-87834"/>
              <a:chExt cx="2953947" cy="2758455"/>
            </a:xfrm>
          </p:grpSpPr>
          <p:sp>
            <p:nvSpPr>
              <p:cNvPr id="17" name="Rectangle 16"/>
              <p:cNvSpPr/>
              <p:nvPr/>
            </p:nvSpPr>
            <p:spPr>
              <a:xfrm rot="8105538" flipH="1">
                <a:off x="10429280" y="-87834"/>
                <a:ext cx="685800" cy="2758455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18" name="Rectangle 24"/>
              <p:cNvSpPr/>
              <p:nvPr/>
            </p:nvSpPr>
            <p:spPr>
              <a:xfrm rot="8105538" flipH="1">
                <a:off x="11254500" y="-29631"/>
                <a:ext cx="685988" cy="2359934"/>
              </a:xfrm>
              <a:custGeom>
                <a:avLst/>
                <a:gdLst>
                  <a:gd name="connsiteX0" fmla="*/ 0 w 685800"/>
                  <a:gd name="connsiteY0" fmla="*/ 0 h 2666742"/>
                  <a:gd name="connsiteX1" fmla="*/ 685800 w 685800"/>
                  <a:gd name="connsiteY1" fmla="*/ 0 h 2666742"/>
                  <a:gd name="connsiteX2" fmla="*/ 685800 w 685800"/>
                  <a:gd name="connsiteY2" fmla="*/ 2666742 h 2666742"/>
                  <a:gd name="connsiteX3" fmla="*/ 0 w 685800"/>
                  <a:gd name="connsiteY3" fmla="*/ 2666742 h 2666742"/>
                  <a:gd name="connsiteX4" fmla="*/ 0 w 685800"/>
                  <a:gd name="connsiteY4" fmla="*/ 0 h 2666742"/>
                  <a:gd name="connsiteX0" fmla="*/ 0 w 685988"/>
                  <a:gd name="connsiteY0" fmla="*/ 0 h 2666742"/>
                  <a:gd name="connsiteX1" fmla="*/ 685800 w 685988"/>
                  <a:gd name="connsiteY1" fmla="*/ 0 h 2666742"/>
                  <a:gd name="connsiteX2" fmla="*/ 685988 w 685988"/>
                  <a:gd name="connsiteY2" fmla="*/ 993395 h 2666742"/>
                  <a:gd name="connsiteX3" fmla="*/ 685800 w 685988"/>
                  <a:gd name="connsiteY3" fmla="*/ 2666742 h 2666742"/>
                  <a:gd name="connsiteX4" fmla="*/ 0 w 685988"/>
                  <a:gd name="connsiteY4" fmla="*/ 2666742 h 2666742"/>
                  <a:gd name="connsiteX5" fmla="*/ 0 w 685988"/>
                  <a:gd name="connsiteY5" fmla="*/ 0 h 2666742"/>
                  <a:gd name="connsiteX0" fmla="*/ 0 w 685988"/>
                  <a:gd name="connsiteY0" fmla="*/ 0 h 2666742"/>
                  <a:gd name="connsiteX1" fmla="*/ 685800 w 685988"/>
                  <a:gd name="connsiteY1" fmla="*/ 0 h 2666742"/>
                  <a:gd name="connsiteX2" fmla="*/ 685988 w 685988"/>
                  <a:gd name="connsiteY2" fmla="*/ 993395 h 2666742"/>
                  <a:gd name="connsiteX3" fmla="*/ 685800 w 685988"/>
                  <a:gd name="connsiteY3" fmla="*/ 2666742 h 2666742"/>
                  <a:gd name="connsiteX4" fmla="*/ 0 w 685988"/>
                  <a:gd name="connsiteY4" fmla="*/ 2666742 h 2666742"/>
                  <a:gd name="connsiteX5" fmla="*/ 1609 w 685988"/>
                  <a:gd name="connsiteY5" fmla="*/ 306808 h 2666742"/>
                  <a:gd name="connsiteX6" fmla="*/ 0 w 685988"/>
                  <a:gd name="connsiteY6" fmla="*/ 0 h 2666742"/>
                  <a:gd name="connsiteX0" fmla="*/ 1609 w 685988"/>
                  <a:gd name="connsiteY0" fmla="*/ 377365 h 2737299"/>
                  <a:gd name="connsiteX1" fmla="*/ 685800 w 685988"/>
                  <a:gd name="connsiteY1" fmla="*/ 70557 h 2737299"/>
                  <a:gd name="connsiteX2" fmla="*/ 685988 w 685988"/>
                  <a:gd name="connsiteY2" fmla="*/ 1063952 h 2737299"/>
                  <a:gd name="connsiteX3" fmla="*/ 685800 w 685988"/>
                  <a:gd name="connsiteY3" fmla="*/ 2737299 h 2737299"/>
                  <a:gd name="connsiteX4" fmla="*/ 0 w 685988"/>
                  <a:gd name="connsiteY4" fmla="*/ 2737299 h 2737299"/>
                  <a:gd name="connsiteX5" fmla="*/ 1609 w 685988"/>
                  <a:gd name="connsiteY5" fmla="*/ 377365 h 2737299"/>
                  <a:gd name="connsiteX0" fmla="*/ 1609 w 685988"/>
                  <a:gd name="connsiteY0" fmla="*/ 73925 h 2433859"/>
                  <a:gd name="connsiteX1" fmla="*/ 685988 w 685988"/>
                  <a:gd name="connsiteY1" fmla="*/ 760512 h 2433859"/>
                  <a:gd name="connsiteX2" fmla="*/ 685800 w 685988"/>
                  <a:gd name="connsiteY2" fmla="*/ 2433859 h 2433859"/>
                  <a:gd name="connsiteX3" fmla="*/ 0 w 685988"/>
                  <a:gd name="connsiteY3" fmla="*/ 2433859 h 2433859"/>
                  <a:gd name="connsiteX4" fmla="*/ 1609 w 685988"/>
                  <a:gd name="connsiteY4" fmla="*/ 73925 h 2433859"/>
                  <a:gd name="connsiteX0" fmla="*/ 1609 w 685988"/>
                  <a:gd name="connsiteY0" fmla="*/ 103594 h 2463528"/>
                  <a:gd name="connsiteX1" fmla="*/ 685988 w 685988"/>
                  <a:gd name="connsiteY1" fmla="*/ 790181 h 2463528"/>
                  <a:gd name="connsiteX2" fmla="*/ 685800 w 685988"/>
                  <a:gd name="connsiteY2" fmla="*/ 2463528 h 2463528"/>
                  <a:gd name="connsiteX3" fmla="*/ 0 w 685988"/>
                  <a:gd name="connsiteY3" fmla="*/ 2463528 h 2463528"/>
                  <a:gd name="connsiteX4" fmla="*/ 1609 w 685988"/>
                  <a:gd name="connsiteY4" fmla="*/ 103594 h 2463528"/>
                  <a:gd name="connsiteX0" fmla="*/ 1609 w 685988"/>
                  <a:gd name="connsiteY0" fmla="*/ 0 h 2359934"/>
                  <a:gd name="connsiteX1" fmla="*/ 685988 w 685988"/>
                  <a:gd name="connsiteY1" fmla="*/ 686587 h 2359934"/>
                  <a:gd name="connsiteX2" fmla="*/ 685800 w 685988"/>
                  <a:gd name="connsiteY2" fmla="*/ 2359934 h 2359934"/>
                  <a:gd name="connsiteX3" fmla="*/ 0 w 685988"/>
                  <a:gd name="connsiteY3" fmla="*/ 2359934 h 2359934"/>
                  <a:gd name="connsiteX4" fmla="*/ 1609 w 685988"/>
                  <a:gd name="connsiteY4" fmla="*/ 0 h 235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988" h="2359934">
                    <a:moveTo>
                      <a:pt x="1609" y="0"/>
                    </a:moveTo>
                    <a:cubicBezTo>
                      <a:pt x="636915" y="637164"/>
                      <a:pt x="25855" y="23749"/>
                      <a:pt x="685988" y="686587"/>
                    </a:cubicBezTo>
                    <a:cubicBezTo>
                      <a:pt x="685925" y="1244369"/>
                      <a:pt x="685863" y="1802152"/>
                      <a:pt x="685800" y="2359934"/>
                    </a:cubicBezTo>
                    <a:lnTo>
                      <a:pt x="0" y="2359934"/>
                    </a:lnTo>
                    <a:cubicBezTo>
                      <a:pt x="536" y="1573289"/>
                      <a:pt x="1073" y="786645"/>
                      <a:pt x="1609" y="0"/>
                    </a:cubicBezTo>
                    <a:close/>
                  </a:path>
                </a:pathLst>
              </a:custGeom>
              <a:solidFill>
                <a:schemeClr val="tx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8105538" flipH="1">
                <a:off x="9242587" y="-38169"/>
                <a:ext cx="685800" cy="2220944"/>
              </a:xfrm>
              <a:prstGeom prst="rect">
                <a:avLst/>
              </a:prstGeom>
              <a:solidFill>
                <a:schemeClr val="tx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5" name="Rectangle 19"/>
              <p:cNvSpPr/>
              <p:nvPr/>
            </p:nvSpPr>
            <p:spPr>
              <a:xfrm rot="8105538" flipH="1">
                <a:off x="8986541" y="119501"/>
                <a:ext cx="685807" cy="1388672"/>
              </a:xfrm>
              <a:custGeom>
                <a:avLst/>
                <a:gdLst>
                  <a:gd name="connsiteX0" fmla="*/ 0 w 685800"/>
                  <a:gd name="connsiteY0" fmla="*/ 0 h 1384968"/>
                  <a:gd name="connsiteX1" fmla="*/ 685800 w 685800"/>
                  <a:gd name="connsiteY1" fmla="*/ 0 h 1384968"/>
                  <a:gd name="connsiteX2" fmla="*/ 685800 w 685800"/>
                  <a:gd name="connsiteY2" fmla="*/ 1384968 h 1384968"/>
                  <a:gd name="connsiteX3" fmla="*/ 0 w 685800"/>
                  <a:gd name="connsiteY3" fmla="*/ 1384968 h 1384968"/>
                  <a:gd name="connsiteX4" fmla="*/ 0 w 685800"/>
                  <a:gd name="connsiteY4" fmla="*/ 0 h 1384968"/>
                  <a:gd name="connsiteX0" fmla="*/ 0 w 685800"/>
                  <a:gd name="connsiteY0" fmla="*/ 0 h 1390517"/>
                  <a:gd name="connsiteX1" fmla="*/ 685800 w 685800"/>
                  <a:gd name="connsiteY1" fmla="*/ 0 h 1390517"/>
                  <a:gd name="connsiteX2" fmla="*/ 680233 w 685800"/>
                  <a:gd name="connsiteY2" fmla="*/ 1390517 h 1390517"/>
                  <a:gd name="connsiteX3" fmla="*/ 0 w 685800"/>
                  <a:gd name="connsiteY3" fmla="*/ 1384968 h 1390517"/>
                  <a:gd name="connsiteX4" fmla="*/ 0 w 685800"/>
                  <a:gd name="connsiteY4" fmla="*/ 0 h 1390517"/>
                  <a:gd name="connsiteX0" fmla="*/ 0 w 685800"/>
                  <a:gd name="connsiteY0" fmla="*/ 0 h 1384968"/>
                  <a:gd name="connsiteX1" fmla="*/ 685800 w 685800"/>
                  <a:gd name="connsiteY1" fmla="*/ 0 h 1384968"/>
                  <a:gd name="connsiteX2" fmla="*/ 682095 w 685800"/>
                  <a:gd name="connsiteY2" fmla="*/ 1384962 h 1384968"/>
                  <a:gd name="connsiteX3" fmla="*/ 0 w 685800"/>
                  <a:gd name="connsiteY3" fmla="*/ 1384968 h 1384968"/>
                  <a:gd name="connsiteX4" fmla="*/ 0 w 685800"/>
                  <a:gd name="connsiteY4" fmla="*/ 0 h 1384968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5807"/>
                  <a:gd name="connsiteY0" fmla="*/ 3704 h 1388672"/>
                  <a:gd name="connsiteX1" fmla="*/ 685807 w 685807"/>
                  <a:gd name="connsiteY1" fmla="*/ 0 h 1388672"/>
                  <a:gd name="connsiteX2" fmla="*/ 682095 w 685807"/>
                  <a:gd name="connsiteY2" fmla="*/ 1388666 h 1388672"/>
                  <a:gd name="connsiteX3" fmla="*/ 0 w 685807"/>
                  <a:gd name="connsiteY3" fmla="*/ 1388672 h 1388672"/>
                  <a:gd name="connsiteX4" fmla="*/ 0 w 685807"/>
                  <a:gd name="connsiteY4" fmla="*/ 3704 h 1388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807" h="1388672">
                    <a:moveTo>
                      <a:pt x="0" y="3704"/>
                    </a:moveTo>
                    <a:lnTo>
                      <a:pt x="685807" y="0"/>
                    </a:lnTo>
                    <a:cubicBezTo>
                      <a:pt x="684410" y="1328699"/>
                      <a:pt x="683546" y="26617"/>
                      <a:pt x="682095" y="1388666"/>
                    </a:cubicBezTo>
                    <a:lnTo>
                      <a:pt x="0" y="1388672"/>
                    </a:lnTo>
                    <a:lnTo>
                      <a:pt x="0" y="3704"/>
                    </a:lnTo>
                    <a:close/>
                  </a:path>
                </a:pathLst>
              </a:custGeom>
              <a:solidFill>
                <a:schemeClr val="tx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896" y="3725683"/>
            <a:ext cx="9144000" cy="1716969"/>
          </a:xfrm>
          <a:noFill/>
        </p:spPr>
        <p:txBody>
          <a:bodyPr anchor="t"/>
          <a:lstStyle>
            <a:lvl1pPr algn="l">
              <a:defRPr sz="6000" b="1">
                <a:solidFill>
                  <a:srgbClr val="2521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8896" y="2225496"/>
            <a:ext cx="9144000" cy="1500187"/>
          </a:xfrm>
        </p:spPr>
        <p:txBody>
          <a:bodyPr anchor="b"/>
          <a:lstStyle>
            <a:lvl1pPr marL="0" indent="0" algn="l">
              <a:buNone/>
              <a:defRPr sz="2400" b="1" cap="all" spc="10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</p:spTree>
    <p:extLst>
      <p:ext uri="{BB962C8B-B14F-4D97-AF65-F5344CB8AC3E}">
        <p14:creationId xmlns:p14="http://schemas.microsoft.com/office/powerpoint/2010/main" val="2595742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19B44A-9259-B1A4-386A-952316D9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965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Right Align Blue (Dark Tex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28505" y="-87834"/>
            <a:ext cx="9911983" cy="8876258"/>
            <a:chOff x="2028505" y="-87834"/>
            <a:chExt cx="9911983" cy="8876258"/>
          </a:xfrm>
        </p:grpSpPr>
        <p:sp>
          <p:nvSpPr>
            <p:cNvPr id="22" name="Rectangle 19"/>
            <p:cNvSpPr/>
            <p:nvPr/>
          </p:nvSpPr>
          <p:spPr>
            <a:xfrm rot="2689737" flipH="1">
              <a:off x="2028505" y="115820"/>
              <a:ext cx="8654999" cy="8672604"/>
            </a:xfrm>
            <a:custGeom>
              <a:avLst/>
              <a:gdLst>
                <a:gd name="connsiteX0" fmla="*/ 0 w 7876592"/>
                <a:gd name="connsiteY0" fmla="*/ 0 h 8666437"/>
                <a:gd name="connsiteX1" fmla="*/ 7876592 w 7876592"/>
                <a:gd name="connsiteY1" fmla="*/ 0 h 8666437"/>
                <a:gd name="connsiteX2" fmla="*/ 7876592 w 7876592"/>
                <a:gd name="connsiteY2" fmla="*/ 8666437 h 8666437"/>
                <a:gd name="connsiteX3" fmla="*/ 0 w 7876592"/>
                <a:gd name="connsiteY3" fmla="*/ 8666437 h 8666437"/>
                <a:gd name="connsiteX4" fmla="*/ 0 w 7876592"/>
                <a:gd name="connsiteY4" fmla="*/ 0 h 8666437"/>
                <a:gd name="connsiteX0" fmla="*/ 0 w 7876592"/>
                <a:gd name="connsiteY0" fmla="*/ 7370 h 8673807"/>
                <a:gd name="connsiteX1" fmla="*/ 5864212 w 7876592"/>
                <a:gd name="connsiteY1" fmla="*/ 0 h 8673807"/>
                <a:gd name="connsiteX2" fmla="*/ 7876592 w 7876592"/>
                <a:gd name="connsiteY2" fmla="*/ 7370 h 8673807"/>
                <a:gd name="connsiteX3" fmla="*/ 7876592 w 7876592"/>
                <a:gd name="connsiteY3" fmla="*/ 8673807 h 8673807"/>
                <a:gd name="connsiteX4" fmla="*/ 0 w 7876592"/>
                <a:gd name="connsiteY4" fmla="*/ 8673807 h 8673807"/>
                <a:gd name="connsiteX5" fmla="*/ 0 w 7876592"/>
                <a:gd name="connsiteY5" fmla="*/ 7370 h 8673807"/>
                <a:gd name="connsiteX0" fmla="*/ 0 w 7879049"/>
                <a:gd name="connsiteY0" fmla="*/ 7370 h 8673807"/>
                <a:gd name="connsiteX1" fmla="*/ 5864212 w 7879049"/>
                <a:gd name="connsiteY1" fmla="*/ 0 h 8673807"/>
                <a:gd name="connsiteX2" fmla="*/ 7876592 w 7879049"/>
                <a:gd name="connsiteY2" fmla="*/ 7370 h 8673807"/>
                <a:gd name="connsiteX3" fmla="*/ 7879049 w 7879049"/>
                <a:gd name="connsiteY3" fmla="*/ 2112570 h 8673807"/>
                <a:gd name="connsiteX4" fmla="*/ 7876592 w 7879049"/>
                <a:gd name="connsiteY4" fmla="*/ 8673807 h 8673807"/>
                <a:gd name="connsiteX5" fmla="*/ 0 w 7879049"/>
                <a:gd name="connsiteY5" fmla="*/ 8673807 h 8673807"/>
                <a:gd name="connsiteX6" fmla="*/ 0 w 7879049"/>
                <a:gd name="connsiteY6" fmla="*/ 7370 h 8673807"/>
                <a:gd name="connsiteX0" fmla="*/ 0 w 7879049"/>
                <a:gd name="connsiteY0" fmla="*/ 7370 h 8673807"/>
                <a:gd name="connsiteX1" fmla="*/ 5864212 w 7879049"/>
                <a:gd name="connsiteY1" fmla="*/ 0 h 8673807"/>
                <a:gd name="connsiteX2" fmla="*/ 7879049 w 7879049"/>
                <a:gd name="connsiteY2" fmla="*/ 2112570 h 8673807"/>
                <a:gd name="connsiteX3" fmla="*/ 7876592 w 7879049"/>
                <a:gd name="connsiteY3" fmla="*/ 8673807 h 8673807"/>
                <a:gd name="connsiteX4" fmla="*/ 0 w 7879049"/>
                <a:gd name="connsiteY4" fmla="*/ 8673807 h 8673807"/>
                <a:gd name="connsiteX5" fmla="*/ 0 w 7879049"/>
                <a:gd name="connsiteY5" fmla="*/ 7370 h 8673807"/>
                <a:gd name="connsiteX0" fmla="*/ 0 w 7879049"/>
                <a:gd name="connsiteY0" fmla="*/ 7370 h 8673807"/>
                <a:gd name="connsiteX1" fmla="*/ 410347 w 7879049"/>
                <a:gd name="connsiteY1" fmla="*/ 668 h 8673807"/>
                <a:gd name="connsiteX2" fmla="*/ 5864212 w 7879049"/>
                <a:gd name="connsiteY2" fmla="*/ 0 h 8673807"/>
                <a:gd name="connsiteX3" fmla="*/ 7879049 w 7879049"/>
                <a:gd name="connsiteY3" fmla="*/ 2112570 h 8673807"/>
                <a:gd name="connsiteX4" fmla="*/ 7876592 w 7879049"/>
                <a:gd name="connsiteY4" fmla="*/ 8673807 h 8673807"/>
                <a:gd name="connsiteX5" fmla="*/ 0 w 7879049"/>
                <a:gd name="connsiteY5" fmla="*/ 8673807 h 8673807"/>
                <a:gd name="connsiteX6" fmla="*/ 0 w 7879049"/>
                <a:gd name="connsiteY6" fmla="*/ 7370 h 8673807"/>
                <a:gd name="connsiteX0" fmla="*/ 949 w 7879998"/>
                <a:gd name="connsiteY0" fmla="*/ 7370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7" fmla="*/ 949 w 7879998"/>
                <a:gd name="connsiteY7" fmla="*/ 7370 h 8673807"/>
                <a:gd name="connsiteX0" fmla="*/ 139981 w 8019979"/>
                <a:gd name="connsiteY0" fmla="*/ 751441 h 9006843"/>
                <a:gd name="connsiteX1" fmla="*/ 551277 w 8019979"/>
                <a:gd name="connsiteY1" fmla="*/ 333704 h 9006843"/>
                <a:gd name="connsiteX2" fmla="*/ 6005142 w 8019979"/>
                <a:gd name="connsiteY2" fmla="*/ 333036 h 9006843"/>
                <a:gd name="connsiteX3" fmla="*/ 8019979 w 8019979"/>
                <a:gd name="connsiteY3" fmla="*/ 2445606 h 9006843"/>
                <a:gd name="connsiteX4" fmla="*/ 8017522 w 8019979"/>
                <a:gd name="connsiteY4" fmla="*/ 9006843 h 9006843"/>
                <a:gd name="connsiteX5" fmla="*/ 140930 w 8019979"/>
                <a:gd name="connsiteY5" fmla="*/ 9006843 h 9006843"/>
                <a:gd name="connsiteX6" fmla="*/ 139981 w 8019979"/>
                <a:gd name="connsiteY6" fmla="*/ 751441 h 9006843"/>
                <a:gd name="connsiteX0" fmla="*/ 0 w 7879998"/>
                <a:gd name="connsiteY0" fmla="*/ 465998 h 8721400"/>
                <a:gd name="connsiteX1" fmla="*/ 411296 w 7879998"/>
                <a:gd name="connsiteY1" fmla="*/ 48261 h 8721400"/>
                <a:gd name="connsiteX2" fmla="*/ 5865161 w 7879998"/>
                <a:gd name="connsiteY2" fmla="*/ 47593 h 8721400"/>
                <a:gd name="connsiteX3" fmla="*/ 7879998 w 7879998"/>
                <a:gd name="connsiteY3" fmla="*/ 2160163 h 8721400"/>
                <a:gd name="connsiteX4" fmla="*/ 7877541 w 7879998"/>
                <a:gd name="connsiteY4" fmla="*/ 8721400 h 8721400"/>
                <a:gd name="connsiteX5" fmla="*/ 949 w 7879998"/>
                <a:gd name="connsiteY5" fmla="*/ 8721400 h 8721400"/>
                <a:gd name="connsiteX6" fmla="*/ 0 w 7879998"/>
                <a:gd name="connsiteY6" fmla="*/ 465998 h 8721400"/>
                <a:gd name="connsiteX0" fmla="*/ 0 w 7879998"/>
                <a:gd name="connsiteY0" fmla="*/ 418405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0" fmla="*/ 0 w 7879998"/>
                <a:gd name="connsiteY0" fmla="*/ 418405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5865 w 8463092"/>
                <a:gd name="connsiteY5" fmla="*/ 8666807 h 8673807"/>
                <a:gd name="connsiteX6" fmla="*/ 584043 w 8463092"/>
                <a:gd name="connsiteY6" fmla="*/ 8673807 h 8673807"/>
                <a:gd name="connsiteX7" fmla="*/ 582161 w 8463092"/>
                <a:gd name="connsiteY7" fmla="*/ 3427193 h 8673807"/>
                <a:gd name="connsiteX8" fmla="*/ 583094 w 8463092"/>
                <a:gd name="connsiteY8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5865 w 8463092"/>
                <a:gd name="connsiteY5" fmla="*/ 8666807 h 8673807"/>
                <a:gd name="connsiteX6" fmla="*/ 584043 w 8463092"/>
                <a:gd name="connsiteY6" fmla="*/ 8673807 h 8673807"/>
                <a:gd name="connsiteX7" fmla="*/ 582161 w 8463092"/>
                <a:gd name="connsiteY7" fmla="*/ 3427193 h 8673807"/>
                <a:gd name="connsiteX8" fmla="*/ 583094 w 8463092"/>
                <a:gd name="connsiteY8" fmla="*/ 418405 h 8673807"/>
                <a:gd name="connsiteX0" fmla="*/ 183008 w 8063006"/>
                <a:gd name="connsiteY0" fmla="*/ 418405 h 8673807"/>
                <a:gd name="connsiteX1" fmla="*/ 594304 w 8063006"/>
                <a:gd name="connsiteY1" fmla="*/ 668 h 8673807"/>
                <a:gd name="connsiteX2" fmla="*/ 6048169 w 8063006"/>
                <a:gd name="connsiteY2" fmla="*/ 0 h 8673807"/>
                <a:gd name="connsiteX3" fmla="*/ 8063006 w 8063006"/>
                <a:gd name="connsiteY3" fmla="*/ 2112570 h 8673807"/>
                <a:gd name="connsiteX4" fmla="*/ 8060549 w 8063006"/>
                <a:gd name="connsiteY4" fmla="*/ 8673807 h 8673807"/>
                <a:gd name="connsiteX5" fmla="*/ 5445779 w 8063006"/>
                <a:gd name="connsiteY5" fmla="*/ 8666807 h 8673807"/>
                <a:gd name="connsiteX6" fmla="*/ 183957 w 8063006"/>
                <a:gd name="connsiteY6" fmla="*/ 8673807 h 8673807"/>
                <a:gd name="connsiteX7" fmla="*/ 182075 w 8063006"/>
                <a:gd name="connsiteY7" fmla="*/ 3427193 h 8673807"/>
                <a:gd name="connsiteX8" fmla="*/ 183008 w 8063006"/>
                <a:gd name="connsiteY8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 w 7879999"/>
                <a:gd name="connsiteY0" fmla="*/ 418405 h 8673807"/>
                <a:gd name="connsiteX1" fmla="*/ 411297 w 7879999"/>
                <a:gd name="connsiteY1" fmla="*/ 668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11297 w 7879999"/>
                <a:gd name="connsiteY1" fmla="*/ 668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628 w 7879999"/>
                <a:gd name="connsiteY1" fmla="*/ 18441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628 w 7879999"/>
                <a:gd name="connsiteY1" fmla="*/ 18441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590 w 7879999"/>
                <a:gd name="connsiteY1" fmla="*/ 5637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0 w 7880040"/>
                <a:gd name="connsiteY0" fmla="*/ 404037 h 8673807"/>
                <a:gd name="connsiteX1" fmla="*/ 393631 w 7880040"/>
                <a:gd name="connsiteY1" fmla="*/ 5637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88248 w 7880040"/>
                <a:gd name="connsiteY1" fmla="*/ 7449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90050 w 7880040"/>
                <a:gd name="connsiteY1" fmla="*/ 9240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86603 w 7880040"/>
                <a:gd name="connsiteY1" fmla="*/ 12708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109 h 8673879"/>
                <a:gd name="connsiteX1" fmla="*/ 386603 w 7880040"/>
                <a:gd name="connsiteY1" fmla="*/ 12780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86603 w 7880040"/>
                <a:gd name="connsiteY1" fmla="*/ 12780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7425 h 8677195"/>
                <a:gd name="connsiteX1" fmla="*/ 398653 w 7880040"/>
                <a:gd name="connsiteY1" fmla="*/ 3974 h 8677195"/>
                <a:gd name="connsiteX2" fmla="*/ 5889375 w 7880040"/>
                <a:gd name="connsiteY2" fmla="*/ 3316 h 8677195"/>
                <a:gd name="connsiteX3" fmla="*/ 7880040 w 7880040"/>
                <a:gd name="connsiteY3" fmla="*/ 2115958 h 8677195"/>
                <a:gd name="connsiteX4" fmla="*/ 7877583 w 7880040"/>
                <a:gd name="connsiteY4" fmla="*/ 8677195 h 8677195"/>
                <a:gd name="connsiteX5" fmla="*/ 5262813 w 7880040"/>
                <a:gd name="connsiteY5" fmla="*/ 8670195 h 8677195"/>
                <a:gd name="connsiteX6" fmla="*/ 6440 w 7880040"/>
                <a:gd name="connsiteY6" fmla="*/ 3452354 h 8677195"/>
                <a:gd name="connsiteX7" fmla="*/ 0 w 7880040"/>
                <a:gd name="connsiteY7" fmla="*/ 407425 h 8677195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1536"/>
                <a:gd name="connsiteY0" fmla="*/ 404109 h 8673879"/>
                <a:gd name="connsiteX1" fmla="*/ 398653 w 7881536"/>
                <a:gd name="connsiteY1" fmla="*/ 658 h 8673879"/>
                <a:gd name="connsiteX2" fmla="*/ 5889375 w 7881536"/>
                <a:gd name="connsiteY2" fmla="*/ 0 h 8673879"/>
                <a:gd name="connsiteX3" fmla="*/ 7881536 w 7881536"/>
                <a:gd name="connsiteY3" fmla="*/ 2662919 h 8673879"/>
                <a:gd name="connsiteX4" fmla="*/ 7877583 w 7881536"/>
                <a:gd name="connsiteY4" fmla="*/ 8673879 h 8673879"/>
                <a:gd name="connsiteX5" fmla="*/ 4780485 w 7881536"/>
                <a:gd name="connsiteY5" fmla="*/ 8661582 h 8673879"/>
                <a:gd name="connsiteX6" fmla="*/ 6440 w 7881536"/>
                <a:gd name="connsiteY6" fmla="*/ 3449038 h 8673879"/>
                <a:gd name="connsiteX7" fmla="*/ 0 w 7881536"/>
                <a:gd name="connsiteY7" fmla="*/ 404109 h 8673879"/>
                <a:gd name="connsiteX0" fmla="*/ 0 w 7881536"/>
                <a:gd name="connsiteY0" fmla="*/ 403586 h 8673356"/>
                <a:gd name="connsiteX1" fmla="*/ 398653 w 7881536"/>
                <a:gd name="connsiteY1" fmla="*/ 135 h 8673356"/>
                <a:gd name="connsiteX2" fmla="*/ 5501021 w 7881536"/>
                <a:gd name="connsiteY2" fmla="*/ 752 h 8673356"/>
                <a:gd name="connsiteX3" fmla="*/ 7881536 w 7881536"/>
                <a:gd name="connsiteY3" fmla="*/ 2662396 h 8673356"/>
                <a:gd name="connsiteX4" fmla="*/ 7877583 w 7881536"/>
                <a:gd name="connsiteY4" fmla="*/ 8673356 h 8673356"/>
                <a:gd name="connsiteX5" fmla="*/ 4780485 w 7881536"/>
                <a:gd name="connsiteY5" fmla="*/ 8661059 h 8673356"/>
                <a:gd name="connsiteX6" fmla="*/ 6440 w 7881536"/>
                <a:gd name="connsiteY6" fmla="*/ 3448515 h 8673356"/>
                <a:gd name="connsiteX7" fmla="*/ 0 w 7881536"/>
                <a:gd name="connsiteY7" fmla="*/ 403586 h 8673356"/>
                <a:gd name="connsiteX0" fmla="*/ 0 w 7881536"/>
                <a:gd name="connsiteY0" fmla="*/ 402834 h 8672604"/>
                <a:gd name="connsiteX1" fmla="*/ 398691 w 7881536"/>
                <a:gd name="connsiteY1" fmla="*/ 13139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1536" h="8672604">
                  <a:moveTo>
                    <a:pt x="0" y="402834"/>
                  </a:moveTo>
                  <a:cubicBezTo>
                    <a:pt x="685760" y="-372950"/>
                    <a:pt x="-390385" y="834445"/>
                    <a:pt x="342335" y="20203"/>
                  </a:cubicBezTo>
                  <a:cubicBezTo>
                    <a:pt x="5377222" y="-1394"/>
                    <a:pt x="210903" y="15507"/>
                    <a:pt x="5501021" y="0"/>
                  </a:cubicBezTo>
                  <a:lnTo>
                    <a:pt x="7881536" y="2661644"/>
                  </a:lnTo>
                  <a:cubicBezTo>
                    <a:pt x="7880218" y="4665297"/>
                    <a:pt x="7878901" y="6668951"/>
                    <a:pt x="7877583" y="8672604"/>
                  </a:cubicBezTo>
                  <a:lnTo>
                    <a:pt x="4780485" y="8660307"/>
                  </a:lnTo>
                  <a:cubicBezTo>
                    <a:pt x="86104" y="3534797"/>
                    <a:pt x="4677167" y="8551210"/>
                    <a:pt x="6440" y="3447763"/>
                  </a:cubicBezTo>
                  <a:cubicBezTo>
                    <a:pt x="5475" y="473262"/>
                    <a:pt x="-74" y="3367654"/>
                    <a:pt x="0" y="402834"/>
                  </a:cubicBezTo>
                  <a:close/>
                </a:path>
              </a:pathLst>
            </a:custGeom>
            <a:solidFill>
              <a:schemeClr val="tx2">
                <a:alpha val="1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986541" y="-87834"/>
              <a:ext cx="2953947" cy="2758455"/>
              <a:chOff x="8986541" y="-87834"/>
              <a:chExt cx="2953947" cy="2758455"/>
            </a:xfrm>
          </p:grpSpPr>
          <p:sp>
            <p:nvSpPr>
              <p:cNvPr id="33" name="Rectangle 32"/>
              <p:cNvSpPr/>
              <p:nvPr/>
            </p:nvSpPr>
            <p:spPr>
              <a:xfrm rot="8105538" flipH="1">
                <a:off x="10429280" y="-87834"/>
                <a:ext cx="685800" cy="2758455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34" name="Rectangle 24"/>
              <p:cNvSpPr/>
              <p:nvPr/>
            </p:nvSpPr>
            <p:spPr>
              <a:xfrm rot="8105538" flipH="1">
                <a:off x="11254500" y="-29631"/>
                <a:ext cx="685988" cy="2359934"/>
              </a:xfrm>
              <a:custGeom>
                <a:avLst/>
                <a:gdLst>
                  <a:gd name="connsiteX0" fmla="*/ 0 w 685800"/>
                  <a:gd name="connsiteY0" fmla="*/ 0 h 2666742"/>
                  <a:gd name="connsiteX1" fmla="*/ 685800 w 685800"/>
                  <a:gd name="connsiteY1" fmla="*/ 0 h 2666742"/>
                  <a:gd name="connsiteX2" fmla="*/ 685800 w 685800"/>
                  <a:gd name="connsiteY2" fmla="*/ 2666742 h 2666742"/>
                  <a:gd name="connsiteX3" fmla="*/ 0 w 685800"/>
                  <a:gd name="connsiteY3" fmla="*/ 2666742 h 2666742"/>
                  <a:gd name="connsiteX4" fmla="*/ 0 w 685800"/>
                  <a:gd name="connsiteY4" fmla="*/ 0 h 2666742"/>
                  <a:gd name="connsiteX0" fmla="*/ 0 w 685988"/>
                  <a:gd name="connsiteY0" fmla="*/ 0 h 2666742"/>
                  <a:gd name="connsiteX1" fmla="*/ 685800 w 685988"/>
                  <a:gd name="connsiteY1" fmla="*/ 0 h 2666742"/>
                  <a:gd name="connsiteX2" fmla="*/ 685988 w 685988"/>
                  <a:gd name="connsiteY2" fmla="*/ 993395 h 2666742"/>
                  <a:gd name="connsiteX3" fmla="*/ 685800 w 685988"/>
                  <a:gd name="connsiteY3" fmla="*/ 2666742 h 2666742"/>
                  <a:gd name="connsiteX4" fmla="*/ 0 w 685988"/>
                  <a:gd name="connsiteY4" fmla="*/ 2666742 h 2666742"/>
                  <a:gd name="connsiteX5" fmla="*/ 0 w 685988"/>
                  <a:gd name="connsiteY5" fmla="*/ 0 h 2666742"/>
                  <a:gd name="connsiteX0" fmla="*/ 0 w 685988"/>
                  <a:gd name="connsiteY0" fmla="*/ 0 h 2666742"/>
                  <a:gd name="connsiteX1" fmla="*/ 685800 w 685988"/>
                  <a:gd name="connsiteY1" fmla="*/ 0 h 2666742"/>
                  <a:gd name="connsiteX2" fmla="*/ 685988 w 685988"/>
                  <a:gd name="connsiteY2" fmla="*/ 993395 h 2666742"/>
                  <a:gd name="connsiteX3" fmla="*/ 685800 w 685988"/>
                  <a:gd name="connsiteY3" fmla="*/ 2666742 h 2666742"/>
                  <a:gd name="connsiteX4" fmla="*/ 0 w 685988"/>
                  <a:gd name="connsiteY4" fmla="*/ 2666742 h 2666742"/>
                  <a:gd name="connsiteX5" fmla="*/ 1609 w 685988"/>
                  <a:gd name="connsiteY5" fmla="*/ 306808 h 2666742"/>
                  <a:gd name="connsiteX6" fmla="*/ 0 w 685988"/>
                  <a:gd name="connsiteY6" fmla="*/ 0 h 2666742"/>
                  <a:gd name="connsiteX0" fmla="*/ 1609 w 685988"/>
                  <a:gd name="connsiteY0" fmla="*/ 377365 h 2737299"/>
                  <a:gd name="connsiteX1" fmla="*/ 685800 w 685988"/>
                  <a:gd name="connsiteY1" fmla="*/ 70557 h 2737299"/>
                  <a:gd name="connsiteX2" fmla="*/ 685988 w 685988"/>
                  <a:gd name="connsiteY2" fmla="*/ 1063952 h 2737299"/>
                  <a:gd name="connsiteX3" fmla="*/ 685800 w 685988"/>
                  <a:gd name="connsiteY3" fmla="*/ 2737299 h 2737299"/>
                  <a:gd name="connsiteX4" fmla="*/ 0 w 685988"/>
                  <a:gd name="connsiteY4" fmla="*/ 2737299 h 2737299"/>
                  <a:gd name="connsiteX5" fmla="*/ 1609 w 685988"/>
                  <a:gd name="connsiteY5" fmla="*/ 377365 h 2737299"/>
                  <a:gd name="connsiteX0" fmla="*/ 1609 w 685988"/>
                  <a:gd name="connsiteY0" fmla="*/ 73925 h 2433859"/>
                  <a:gd name="connsiteX1" fmla="*/ 685988 w 685988"/>
                  <a:gd name="connsiteY1" fmla="*/ 760512 h 2433859"/>
                  <a:gd name="connsiteX2" fmla="*/ 685800 w 685988"/>
                  <a:gd name="connsiteY2" fmla="*/ 2433859 h 2433859"/>
                  <a:gd name="connsiteX3" fmla="*/ 0 w 685988"/>
                  <a:gd name="connsiteY3" fmla="*/ 2433859 h 2433859"/>
                  <a:gd name="connsiteX4" fmla="*/ 1609 w 685988"/>
                  <a:gd name="connsiteY4" fmla="*/ 73925 h 2433859"/>
                  <a:gd name="connsiteX0" fmla="*/ 1609 w 685988"/>
                  <a:gd name="connsiteY0" fmla="*/ 103594 h 2463528"/>
                  <a:gd name="connsiteX1" fmla="*/ 685988 w 685988"/>
                  <a:gd name="connsiteY1" fmla="*/ 790181 h 2463528"/>
                  <a:gd name="connsiteX2" fmla="*/ 685800 w 685988"/>
                  <a:gd name="connsiteY2" fmla="*/ 2463528 h 2463528"/>
                  <a:gd name="connsiteX3" fmla="*/ 0 w 685988"/>
                  <a:gd name="connsiteY3" fmla="*/ 2463528 h 2463528"/>
                  <a:gd name="connsiteX4" fmla="*/ 1609 w 685988"/>
                  <a:gd name="connsiteY4" fmla="*/ 103594 h 2463528"/>
                  <a:gd name="connsiteX0" fmla="*/ 1609 w 685988"/>
                  <a:gd name="connsiteY0" fmla="*/ 0 h 2359934"/>
                  <a:gd name="connsiteX1" fmla="*/ 685988 w 685988"/>
                  <a:gd name="connsiteY1" fmla="*/ 686587 h 2359934"/>
                  <a:gd name="connsiteX2" fmla="*/ 685800 w 685988"/>
                  <a:gd name="connsiteY2" fmla="*/ 2359934 h 2359934"/>
                  <a:gd name="connsiteX3" fmla="*/ 0 w 685988"/>
                  <a:gd name="connsiteY3" fmla="*/ 2359934 h 2359934"/>
                  <a:gd name="connsiteX4" fmla="*/ 1609 w 685988"/>
                  <a:gd name="connsiteY4" fmla="*/ 0 h 235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988" h="2359934">
                    <a:moveTo>
                      <a:pt x="1609" y="0"/>
                    </a:moveTo>
                    <a:cubicBezTo>
                      <a:pt x="636915" y="637164"/>
                      <a:pt x="25855" y="23749"/>
                      <a:pt x="685988" y="686587"/>
                    </a:cubicBezTo>
                    <a:cubicBezTo>
                      <a:pt x="685925" y="1244369"/>
                      <a:pt x="685863" y="1802152"/>
                      <a:pt x="685800" y="2359934"/>
                    </a:cubicBezTo>
                    <a:lnTo>
                      <a:pt x="0" y="2359934"/>
                    </a:lnTo>
                    <a:cubicBezTo>
                      <a:pt x="536" y="1573289"/>
                      <a:pt x="1073" y="786645"/>
                      <a:pt x="1609" y="0"/>
                    </a:cubicBezTo>
                    <a:close/>
                  </a:path>
                </a:pathLst>
              </a:custGeom>
              <a:solidFill>
                <a:schemeClr val="tx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8105538" flipH="1">
                <a:off x="9242587" y="-38169"/>
                <a:ext cx="685800" cy="2220944"/>
              </a:xfrm>
              <a:prstGeom prst="rect">
                <a:avLst/>
              </a:prstGeom>
              <a:solidFill>
                <a:schemeClr val="tx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36" name="Rectangle 19"/>
              <p:cNvSpPr/>
              <p:nvPr/>
            </p:nvSpPr>
            <p:spPr>
              <a:xfrm rot="8105538" flipH="1">
                <a:off x="8986541" y="119501"/>
                <a:ext cx="685807" cy="1388672"/>
              </a:xfrm>
              <a:custGeom>
                <a:avLst/>
                <a:gdLst>
                  <a:gd name="connsiteX0" fmla="*/ 0 w 685800"/>
                  <a:gd name="connsiteY0" fmla="*/ 0 h 1384968"/>
                  <a:gd name="connsiteX1" fmla="*/ 685800 w 685800"/>
                  <a:gd name="connsiteY1" fmla="*/ 0 h 1384968"/>
                  <a:gd name="connsiteX2" fmla="*/ 685800 w 685800"/>
                  <a:gd name="connsiteY2" fmla="*/ 1384968 h 1384968"/>
                  <a:gd name="connsiteX3" fmla="*/ 0 w 685800"/>
                  <a:gd name="connsiteY3" fmla="*/ 1384968 h 1384968"/>
                  <a:gd name="connsiteX4" fmla="*/ 0 w 685800"/>
                  <a:gd name="connsiteY4" fmla="*/ 0 h 1384968"/>
                  <a:gd name="connsiteX0" fmla="*/ 0 w 685800"/>
                  <a:gd name="connsiteY0" fmla="*/ 0 h 1390517"/>
                  <a:gd name="connsiteX1" fmla="*/ 685800 w 685800"/>
                  <a:gd name="connsiteY1" fmla="*/ 0 h 1390517"/>
                  <a:gd name="connsiteX2" fmla="*/ 680233 w 685800"/>
                  <a:gd name="connsiteY2" fmla="*/ 1390517 h 1390517"/>
                  <a:gd name="connsiteX3" fmla="*/ 0 w 685800"/>
                  <a:gd name="connsiteY3" fmla="*/ 1384968 h 1390517"/>
                  <a:gd name="connsiteX4" fmla="*/ 0 w 685800"/>
                  <a:gd name="connsiteY4" fmla="*/ 0 h 1390517"/>
                  <a:gd name="connsiteX0" fmla="*/ 0 w 685800"/>
                  <a:gd name="connsiteY0" fmla="*/ 0 h 1384968"/>
                  <a:gd name="connsiteX1" fmla="*/ 685800 w 685800"/>
                  <a:gd name="connsiteY1" fmla="*/ 0 h 1384968"/>
                  <a:gd name="connsiteX2" fmla="*/ 682095 w 685800"/>
                  <a:gd name="connsiteY2" fmla="*/ 1384962 h 1384968"/>
                  <a:gd name="connsiteX3" fmla="*/ 0 w 685800"/>
                  <a:gd name="connsiteY3" fmla="*/ 1384968 h 1384968"/>
                  <a:gd name="connsiteX4" fmla="*/ 0 w 685800"/>
                  <a:gd name="connsiteY4" fmla="*/ 0 h 1384968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5807"/>
                  <a:gd name="connsiteY0" fmla="*/ 3704 h 1388672"/>
                  <a:gd name="connsiteX1" fmla="*/ 685807 w 685807"/>
                  <a:gd name="connsiteY1" fmla="*/ 0 h 1388672"/>
                  <a:gd name="connsiteX2" fmla="*/ 682095 w 685807"/>
                  <a:gd name="connsiteY2" fmla="*/ 1388666 h 1388672"/>
                  <a:gd name="connsiteX3" fmla="*/ 0 w 685807"/>
                  <a:gd name="connsiteY3" fmla="*/ 1388672 h 1388672"/>
                  <a:gd name="connsiteX4" fmla="*/ 0 w 685807"/>
                  <a:gd name="connsiteY4" fmla="*/ 3704 h 1388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807" h="1388672">
                    <a:moveTo>
                      <a:pt x="0" y="3704"/>
                    </a:moveTo>
                    <a:lnTo>
                      <a:pt x="685807" y="0"/>
                    </a:lnTo>
                    <a:cubicBezTo>
                      <a:pt x="684410" y="1328699"/>
                      <a:pt x="683546" y="26617"/>
                      <a:pt x="682095" y="1388666"/>
                    </a:cubicBezTo>
                    <a:lnTo>
                      <a:pt x="0" y="1388672"/>
                    </a:lnTo>
                    <a:lnTo>
                      <a:pt x="0" y="3704"/>
                    </a:lnTo>
                    <a:close/>
                  </a:path>
                </a:pathLst>
              </a:custGeom>
              <a:solidFill>
                <a:schemeClr val="tx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460" y="3756454"/>
            <a:ext cx="9140618" cy="1716968"/>
          </a:xfrm>
          <a:noFill/>
        </p:spPr>
        <p:txBody>
          <a:bodyPr anchor="t"/>
          <a:lstStyle>
            <a:lvl1pPr algn="r">
              <a:defRPr sz="6000" b="1">
                <a:solidFill>
                  <a:srgbClr val="2521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61460" y="2256266"/>
            <a:ext cx="9140618" cy="1500187"/>
          </a:xfrm>
        </p:spPr>
        <p:txBody>
          <a:bodyPr anchor="b"/>
          <a:lstStyle>
            <a:lvl1pPr marL="0" indent="0" algn="r">
              <a:buNone/>
              <a:defRPr sz="2400" b="1" cap="all" spc="10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</p:spTree>
    <p:extLst>
      <p:ext uri="{BB962C8B-B14F-4D97-AF65-F5344CB8AC3E}">
        <p14:creationId xmlns:p14="http://schemas.microsoft.com/office/powerpoint/2010/main" val="2896081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Left Align Blue (Light Tex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flipH="1">
            <a:off x="248325" y="-87834"/>
            <a:ext cx="9911983" cy="8876258"/>
            <a:chOff x="2028505" y="-87834"/>
            <a:chExt cx="9911983" cy="8876258"/>
          </a:xfrm>
        </p:grpSpPr>
        <p:sp>
          <p:nvSpPr>
            <p:cNvPr id="15" name="Rectangle 19"/>
            <p:cNvSpPr/>
            <p:nvPr/>
          </p:nvSpPr>
          <p:spPr>
            <a:xfrm rot="2689737" flipH="1">
              <a:off x="2028505" y="115820"/>
              <a:ext cx="8654999" cy="8672604"/>
            </a:xfrm>
            <a:custGeom>
              <a:avLst/>
              <a:gdLst>
                <a:gd name="connsiteX0" fmla="*/ 0 w 7876592"/>
                <a:gd name="connsiteY0" fmla="*/ 0 h 8666437"/>
                <a:gd name="connsiteX1" fmla="*/ 7876592 w 7876592"/>
                <a:gd name="connsiteY1" fmla="*/ 0 h 8666437"/>
                <a:gd name="connsiteX2" fmla="*/ 7876592 w 7876592"/>
                <a:gd name="connsiteY2" fmla="*/ 8666437 h 8666437"/>
                <a:gd name="connsiteX3" fmla="*/ 0 w 7876592"/>
                <a:gd name="connsiteY3" fmla="*/ 8666437 h 8666437"/>
                <a:gd name="connsiteX4" fmla="*/ 0 w 7876592"/>
                <a:gd name="connsiteY4" fmla="*/ 0 h 8666437"/>
                <a:gd name="connsiteX0" fmla="*/ 0 w 7876592"/>
                <a:gd name="connsiteY0" fmla="*/ 7370 h 8673807"/>
                <a:gd name="connsiteX1" fmla="*/ 5864212 w 7876592"/>
                <a:gd name="connsiteY1" fmla="*/ 0 h 8673807"/>
                <a:gd name="connsiteX2" fmla="*/ 7876592 w 7876592"/>
                <a:gd name="connsiteY2" fmla="*/ 7370 h 8673807"/>
                <a:gd name="connsiteX3" fmla="*/ 7876592 w 7876592"/>
                <a:gd name="connsiteY3" fmla="*/ 8673807 h 8673807"/>
                <a:gd name="connsiteX4" fmla="*/ 0 w 7876592"/>
                <a:gd name="connsiteY4" fmla="*/ 8673807 h 8673807"/>
                <a:gd name="connsiteX5" fmla="*/ 0 w 7876592"/>
                <a:gd name="connsiteY5" fmla="*/ 7370 h 8673807"/>
                <a:gd name="connsiteX0" fmla="*/ 0 w 7879049"/>
                <a:gd name="connsiteY0" fmla="*/ 7370 h 8673807"/>
                <a:gd name="connsiteX1" fmla="*/ 5864212 w 7879049"/>
                <a:gd name="connsiteY1" fmla="*/ 0 h 8673807"/>
                <a:gd name="connsiteX2" fmla="*/ 7876592 w 7879049"/>
                <a:gd name="connsiteY2" fmla="*/ 7370 h 8673807"/>
                <a:gd name="connsiteX3" fmla="*/ 7879049 w 7879049"/>
                <a:gd name="connsiteY3" fmla="*/ 2112570 h 8673807"/>
                <a:gd name="connsiteX4" fmla="*/ 7876592 w 7879049"/>
                <a:gd name="connsiteY4" fmla="*/ 8673807 h 8673807"/>
                <a:gd name="connsiteX5" fmla="*/ 0 w 7879049"/>
                <a:gd name="connsiteY5" fmla="*/ 8673807 h 8673807"/>
                <a:gd name="connsiteX6" fmla="*/ 0 w 7879049"/>
                <a:gd name="connsiteY6" fmla="*/ 7370 h 8673807"/>
                <a:gd name="connsiteX0" fmla="*/ 0 w 7879049"/>
                <a:gd name="connsiteY0" fmla="*/ 7370 h 8673807"/>
                <a:gd name="connsiteX1" fmla="*/ 5864212 w 7879049"/>
                <a:gd name="connsiteY1" fmla="*/ 0 h 8673807"/>
                <a:gd name="connsiteX2" fmla="*/ 7879049 w 7879049"/>
                <a:gd name="connsiteY2" fmla="*/ 2112570 h 8673807"/>
                <a:gd name="connsiteX3" fmla="*/ 7876592 w 7879049"/>
                <a:gd name="connsiteY3" fmla="*/ 8673807 h 8673807"/>
                <a:gd name="connsiteX4" fmla="*/ 0 w 7879049"/>
                <a:gd name="connsiteY4" fmla="*/ 8673807 h 8673807"/>
                <a:gd name="connsiteX5" fmla="*/ 0 w 7879049"/>
                <a:gd name="connsiteY5" fmla="*/ 7370 h 8673807"/>
                <a:gd name="connsiteX0" fmla="*/ 0 w 7879049"/>
                <a:gd name="connsiteY0" fmla="*/ 7370 h 8673807"/>
                <a:gd name="connsiteX1" fmla="*/ 410347 w 7879049"/>
                <a:gd name="connsiteY1" fmla="*/ 668 h 8673807"/>
                <a:gd name="connsiteX2" fmla="*/ 5864212 w 7879049"/>
                <a:gd name="connsiteY2" fmla="*/ 0 h 8673807"/>
                <a:gd name="connsiteX3" fmla="*/ 7879049 w 7879049"/>
                <a:gd name="connsiteY3" fmla="*/ 2112570 h 8673807"/>
                <a:gd name="connsiteX4" fmla="*/ 7876592 w 7879049"/>
                <a:gd name="connsiteY4" fmla="*/ 8673807 h 8673807"/>
                <a:gd name="connsiteX5" fmla="*/ 0 w 7879049"/>
                <a:gd name="connsiteY5" fmla="*/ 8673807 h 8673807"/>
                <a:gd name="connsiteX6" fmla="*/ 0 w 7879049"/>
                <a:gd name="connsiteY6" fmla="*/ 7370 h 8673807"/>
                <a:gd name="connsiteX0" fmla="*/ 949 w 7879998"/>
                <a:gd name="connsiteY0" fmla="*/ 7370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7" fmla="*/ 949 w 7879998"/>
                <a:gd name="connsiteY7" fmla="*/ 7370 h 8673807"/>
                <a:gd name="connsiteX0" fmla="*/ 139981 w 8019979"/>
                <a:gd name="connsiteY0" fmla="*/ 751441 h 9006843"/>
                <a:gd name="connsiteX1" fmla="*/ 551277 w 8019979"/>
                <a:gd name="connsiteY1" fmla="*/ 333704 h 9006843"/>
                <a:gd name="connsiteX2" fmla="*/ 6005142 w 8019979"/>
                <a:gd name="connsiteY2" fmla="*/ 333036 h 9006843"/>
                <a:gd name="connsiteX3" fmla="*/ 8019979 w 8019979"/>
                <a:gd name="connsiteY3" fmla="*/ 2445606 h 9006843"/>
                <a:gd name="connsiteX4" fmla="*/ 8017522 w 8019979"/>
                <a:gd name="connsiteY4" fmla="*/ 9006843 h 9006843"/>
                <a:gd name="connsiteX5" fmla="*/ 140930 w 8019979"/>
                <a:gd name="connsiteY5" fmla="*/ 9006843 h 9006843"/>
                <a:gd name="connsiteX6" fmla="*/ 139981 w 8019979"/>
                <a:gd name="connsiteY6" fmla="*/ 751441 h 9006843"/>
                <a:gd name="connsiteX0" fmla="*/ 0 w 7879998"/>
                <a:gd name="connsiteY0" fmla="*/ 465998 h 8721400"/>
                <a:gd name="connsiteX1" fmla="*/ 411296 w 7879998"/>
                <a:gd name="connsiteY1" fmla="*/ 48261 h 8721400"/>
                <a:gd name="connsiteX2" fmla="*/ 5865161 w 7879998"/>
                <a:gd name="connsiteY2" fmla="*/ 47593 h 8721400"/>
                <a:gd name="connsiteX3" fmla="*/ 7879998 w 7879998"/>
                <a:gd name="connsiteY3" fmla="*/ 2160163 h 8721400"/>
                <a:gd name="connsiteX4" fmla="*/ 7877541 w 7879998"/>
                <a:gd name="connsiteY4" fmla="*/ 8721400 h 8721400"/>
                <a:gd name="connsiteX5" fmla="*/ 949 w 7879998"/>
                <a:gd name="connsiteY5" fmla="*/ 8721400 h 8721400"/>
                <a:gd name="connsiteX6" fmla="*/ 0 w 7879998"/>
                <a:gd name="connsiteY6" fmla="*/ 465998 h 8721400"/>
                <a:gd name="connsiteX0" fmla="*/ 0 w 7879998"/>
                <a:gd name="connsiteY0" fmla="*/ 418405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0" fmla="*/ 0 w 7879998"/>
                <a:gd name="connsiteY0" fmla="*/ 418405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5865 w 8463092"/>
                <a:gd name="connsiteY5" fmla="*/ 8666807 h 8673807"/>
                <a:gd name="connsiteX6" fmla="*/ 584043 w 8463092"/>
                <a:gd name="connsiteY6" fmla="*/ 8673807 h 8673807"/>
                <a:gd name="connsiteX7" fmla="*/ 582161 w 8463092"/>
                <a:gd name="connsiteY7" fmla="*/ 3427193 h 8673807"/>
                <a:gd name="connsiteX8" fmla="*/ 583094 w 8463092"/>
                <a:gd name="connsiteY8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5865 w 8463092"/>
                <a:gd name="connsiteY5" fmla="*/ 8666807 h 8673807"/>
                <a:gd name="connsiteX6" fmla="*/ 584043 w 8463092"/>
                <a:gd name="connsiteY6" fmla="*/ 8673807 h 8673807"/>
                <a:gd name="connsiteX7" fmla="*/ 582161 w 8463092"/>
                <a:gd name="connsiteY7" fmla="*/ 3427193 h 8673807"/>
                <a:gd name="connsiteX8" fmla="*/ 583094 w 8463092"/>
                <a:gd name="connsiteY8" fmla="*/ 418405 h 8673807"/>
                <a:gd name="connsiteX0" fmla="*/ 183008 w 8063006"/>
                <a:gd name="connsiteY0" fmla="*/ 418405 h 8673807"/>
                <a:gd name="connsiteX1" fmla="*/ 594304 w 8063006"/>
                <a:gd name="connsiteY1" fmla="*/ 668 h 8673807"/>
                <a:gd name="connsiteX2" fmla="*/ 6048169 w 8063006"/>
                <a:gd name="connsiteY2" fmla="*/ 0 h 8673807"/>
                <a:gd name="connsiteX3" fmla="*/ 8063006 w 8063006"/>
                <a:gd name="connsiteY3" fmla="*/ 2112570 h 8673807"/>
                <a:gd name="connsiteX4" fmla="*/ 8060549 w 8063006"/>
                <a:gd name="connsiteY4" fmla="*/ 8673807 h 8673807"/>
                <a:gd name="connsiteX5" fmla="*/ 5445779 w 8063006"/>
                <a:gd name="connsiteY5" fmla="*/ 8666807 h 8673807"/>
                <a:gd name="connsiteX6" fmla="*/ 183957 w 8063006"/>
                <a:gd name="connsiteY6" fmla="*/ 8673807 h 8673807"/>
                <a:gd name="connsiteX7" fmla="*/ 182075 w 8063006"/>
                <a:gd name="connsiteY7" fmla="*/ 3427193 h 8673807"/>
                <a:gd name="connsiteX8" fmla="*/ 183008 w 8063006"/>
                <a:gd name="connsiteY8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 w 7879999"/>
                <a:gd name="connsiteY0" fmla="*/ 418405 h 8673807"/>
                <a:gd name="connsiteX1" fmla="*/ 411297 w 7879999"/>
                <a:gd name="connsiteY1" fmla="*/ 668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11297 w 7879999"/>
                <a:gd name="connsiteY1" fmla="*/ 668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628 w 7879999"/>
                <a:gd name="connsiteY1" fmla="*/ 18441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628 w 7879999"/>
                <a:gd name="connsiteY1" fmla="*/ 18441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590 w 7879999"/>
                <a:gd name="connsiteY1" fmla="*/ 5637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0 w 7880040"/>
                <a:gd name="connsiteY0" fmla="*/ 404037 h 8673807"/>
                <a:gd name="connsiteX1" fmla="*/ 393631 w 7880040"/>
                <a:gd name="connsiteY1" fmla="*/ 5637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88248 w 7880040"/>
                <a:gd name="connsiteY1" fmla="*/ 7449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90050 w 7880040"/>
                <a:gd name="connsiteY1" fmla="*/ 9240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86603 w 7880040"/>
                <a:gd name="connsiteY1" fmla="*/ 12708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109 h 8673879"/>
                <a:gd name="connsiteX1" fmla="*/ 386603 w 7880040"/>
                <a:gd name="connsiteY1" fmla="*/ 12780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86603 w 7880040"/>
                <a:gd name="connsiteY1" fmla="*/ 12780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7425 h 8677195"/>
                <a:gd name="connsiteX1" fmla="*/ 398653 w 7880040"/>
                <a:gd name="connsiteY1" fmla="*/ 3974 h 8677195"/>
                <a:gd name="connsiteX2" fmla="*/ 5889375 w 7880040"/>
                <a:gd name="connsiteY2" fmla="*/ 3316 h 8677195"/>
                <a:gd name="connsiteX3" fmla="*/ 7880040 w 7880040"/>
                <a:gd name="connsiteY3" fmla="*/ 2115958 h 8677195"/>
                <a:gd name="connsiteX4" fmla="*/ 7877583 w 7880040"/>
                <a:gd name="connsiteY4" fmla="*/ 8677195 h 8677195"/>
                <a:gd name="connsiteX5" fmla="*/ 5262813 w 7880040"/>
                <a:gd name="connsiteY5" fmla="*/ 8670195 h 8677195"/>
                <a:gd name="connsiteX6" fmla="*/ 6440 w 7880040"/>
                <a:gd name="connsiteY6" fmla="*/ 3452354 h 8677195"/>
                <a:gd name="connsiteX7" fmla="*/ 0 w 7880040"/>
                <a:gd name="connsiteY7" fmla="*/ 407425 h 8677195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1536"/>
                <a:gd name="connsiteY0" fmla="*/ 404109 h 8673879"/>
                <a:gd name="connsiteX1" fmla="*/ 398653 w 7881536"/>
                <a:gd name="connsiteY1" fmla="*/ 658 h 8673879"/>
                <a:gd name="connsiteX2" fmla="*/ 5889375 w 7881536"/>
                <a:gd name="connsiteY2" fmla="*/ 0 h 8673879"/>
                <a:gd name="connsiteX3" fmla="*/ 7881536 w 7881536"/>
                <a:gd name="connsiteY3" fmla="*/ 2662919 h 8673879"/>
                <a:gd name="connsiteX4" fmla="*/ 7877583 w 7881536"/>
                <a:gd name="connsiteY4" fmla="*/ 8673879 h 8673879"/>
                <a:gd name="connsiteX5" fmla="*/ 4780485 w 7881536"/>
                <a:gd name="connsiteY5" fmla="*/ 8661582 h 8673879"/>
                <a:gd name="connsiteX6" fmla="*/ 6440 w 7881536"/>
                <a:gd name="connsiteY6" fmla="*/ 3449038 h 8673879"/>
                <a:gd name="connsiteX7" fmla="*/ 0 w 7881536"/>
                <a:gd name="connsiteY7" fmla="*/ 404109 h 8673879"/>
                <a:gd name="connsiteX0" fmla="*/ 0 w 7881536"/>
                <a:gd name="connsiteY0" fmla="*/ 403586 h 8673356"/>
                <a:gd name="connsiteX1" fmla="*/ 398653 w 7881536"/>
                <a:gd name="connsiteY1" fmla="*/ 135 h 8673356"/>
                <a:gd name="connsiteX2" fmla="*/ 5501021 w 7881536"/>
                <a:gd name="connsiteY2" fmla="*/ 752 h 8673356"/>
                <a:gd name="connsiteX3" fmla="*/ 7881536 w 7881536"/>
                <a:gd name="connsiteY3" fmla="*/ 2662396 h 8673356"/>
                <a:gd name="connsiteX4" fmla="*/ 7877583 w 7881536"/>
                <a:gd name="connsiteY4" fmla="*/ 8673356 h 8673356"/>
                <a:gd name="connsiteX5" fmla="*/ 4780485 w 7881536"/>
                <a:gd name="connsiteY5" fmla="*/ 8661059 h 8673356"/>
                <a:gd name="connsiteX6" fmla="*/ 6440 w 7881536"/>
                <a:gd name="connsiteY6" fmla="*/ 3448515 h 8673356"/>
                <a:gd name="connsiteX7" fmla="*/ 0 w 7881536"/>
                <a:gd name="connsiteY7" fmla="*/ 403586 h 8673356"/>
                <a:gd name="connsiteX0" fmla="*/ 0 w 7881536"/>
                <a:gd name="connsiteY0" fmla="*/ 402834 h 8672604"/>
                <a:gd name="connsiteX1" fmla="*/ 398691 w 7881536"/>
                <a:gd name="connsiteY1" fmla="*/ 13139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1536" h="8672604">
                  <a:moveTo>
                    <a:pt x="0" y="402834"/>
                  </a:moveTo>
                  <a:cubicBezTo>
                    <a:pt x="685760" y="-372950"/>
                    <a:pt x="-390385" y="834445"/>
                    <a:pt x="342335" y="20203"/>
                  </a:cubicBezTo>
                  <a:cubicBezTo>
                    <a:pt x="5377222" y="-1394"/>
                    <a:pt x="210903" y="15507"/>
                    <a:pt x="5501021" y="0"/>
                  </a:cubicBezTo>
                  <a:lnTo>
                    <a:pt x="7881536" y="2661644"/>
                  </a:lnTo>
                  <a:cubicBezTo>
                    <a:pt x="7880218" y="4665297"/>
                    <a:pt x="7878901" y="6668951"/>
                    <a:pt x="7877583" y="8672604"/>
                  </a:cubicBezTo>
                  <a:lnTo>
                    <a:pt x="4780485" y="8660307"/>
                  </a:lnTo>
                  <a:cubicBezTo>
                    <a:pt x="86104" y="3534797"/>
                    <a:pt x="4677167" y="8551210"/>
                    <a:pt x="6440" y="3447763"/>
                  </a:cubicBezTo>
                  <a:cubicBezTo>
                    <a:pt x="5475" y="473262"/>
                    <a:pt x="-74" y="3367654"/>
                    <a:pt x="0" y="402834"/>
                  </a:cubicBezTo>
                  <a:close/>
                </a:path>
              </a:pathLst>
            </a:custGeom>
            <a:solidFill>
              <a:schemeClr val="tx2">
                <a:alpha val="1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986541" y="-87834"/>
              <a:ext cx="2953947" cy="2758455"/>
              <a:chOff x="8986541" y="-87834"/>
              <a:chExt cx="2953947" cy="2758455"/>
            </a:xfrm>
          </p:grpSpPr>
          <p:sp>
            <p:nvSpPr>
              <p:cNvPr id="22" name="Rectangle 21"/>
              <p:cNvSpPr/>
              <p:nvPr/>
            </p:nvSpPr>
            <p:spPr>
              <a:xfrm rot="8105538" flipH="1">
                <a:off x="10429280" y="-87834"/>
                <a:ext cx="685800" cy="2758455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6" name="Rectangle 24"/>
              <p:cNvSpPr/>
              <p:nvPr/>
            </p:nvSpPr>
            <p:spPr>
              <a:xfrm rot="8105538" flipH="1">
                <a:off x="11254500" y="-29631"/>
                <a:ext cx="685988" cy="2359934"/>
              </a:xfrm>
              <a:custGeom>
                <a:avLst/>
                <a:gdLst>
                  <a:gd name="connsiteX0" fmla="*/ 0 w 685800"/>
                  <a:gd name="connsiteY0" fmla="*/ 0 h 2666742"/>
                  <a:gd name="connsiteX1" fmla="*/ 685800 w 685800"/>
                  <a:gd name="connsiteY1" fmla="*/ 0 h 2666742"/>
                  <a:gd name="connsiteX2" fmla="*/ 685800 w 685800"/>
                  <a:gd name="connsiteY2" fmla="*/ 2666742 h 2666742"/>
                  <a:gd name="connsiteX3" fmla="*/ 0 w 685800"/>
                  <a:gd name="connsiteY3" fmla="*/ 2666742 h 2666742"/>
                  <a:gd name="connsiteX4" fmla="*/ 0 w 685800"/>
                  <a:gd name="connsiteY4" fmla="*/ 0 h 2666742"/>
                  <a:gd name="connsiteX0" fmla="*/ 0 w 685988"/>
                  <a:gd name="connsiteY0" fmla="*/ 0 h 2666742"/>
                  <a:gd name="connsiteX1" fmla="*/ 685800 w 685988"/>
                  <a:gd name="connsiteY1" fmla="*/ 0 h 2666742"/>
                  <a:gd name="connsiteX2" fmla="*/ 685988 w 685988"/>
                  <a:gd name="connsiteY2" fmla="*/ 993395 h 2666742"/>
                  <a:gd name="connsiteX3" fmla="*/ 685800 w 685988"/>
                  <a:gd name="connsiteY3" fmla="*/ 2666742 h 2666742"/>
                  <a:gd name="connsiteX4" fmla="*/ 0 w 685988"/>
                  <a:gd name="connsiteY4" fmla="*/ 2666742 h 2666742"/>
                  <a:gd name="connsiteX5" fmla="*/ 0 w 685988"/>
                  <a:gd name="connsiteY5" fmla="*/ 0 h 2666742"/>
                  <a:gd name="connsiteX0" fmla="*/ 0 w 685988"/>
                  <a:gd name="connsiteY0" fmla="*/ 0 h 2666742"/>
                  <a:gd name="connsiteX1" fmla="*/ 685800 w 685988"/>
                  <a:gd name="connsiteY1" fmla="*/ 0 h 2666742"/>
                  <a:gd name="connsiteX2" fmla="*/ 685988 w 685988"/>
                  <a:gd name="connsiteY2" fmla="*/ 993395 h 2666742"/>
                  <a:gd name="connsiteX3" fmla="*/ 685800 w 685988"/>
                  <a:gd name="connsiteY3" fmla="*/ 2666742 h 2666742"/>
                  <a:gd name="connsiteX4" fmla="*/ 0 w 685988"/>
                  <a:gd name="connsiteY4" fmla="*/ 2666742 h 2666742"/>
                  <a:gd name="connsiteX5" fmla="*/ 1609 w 685988"/>
                  <a:gd name="connsiteY5" fmla="*/ 306808 h 2666742"/>
                  <a:gd name="connsiteX6" fmla="*/ 0 w 685988"/>
                  <a:gd name="connsiteY6" fmla="*/ 0 h 2666742"/>
                  <a:gd name="connsiteX0" fmla="*/ 1609 w 685988"/>
                  <a:gd name="connsiteY0" fmla="*/ 377365 h 2737299"/>
                  <a:gd name="connsiteX1" fmla="*/ 685800 w 685988"/>
                  <a:gd name="connsiteY1" fmla="*/ 70557 h 2737299"/>
                  <a:gd name="connsiteX2" fmla="*/ 685988 w 685988"/>
                  <a:gd name="connsiteY2" fmla="*/ 1063952 h 2737299"/>
                  <a:gd name="connsiteX3" fmla="*/ 685800 w 685988"/>
                  <a:gd name="connsiteY3" fmla="*/ 2737299 h 2737299"/>
                  <a:gd name="connsiteX4" fmla="*/ 0 w 685988"/>
                  <a:gd name="connsiteY4" fmla="*/ 2737299 h 2737299"/>
                  <a:gd name="connsiteX5" fmla="*/ 1609 w 685988"/>
                  <a:gd name="connsiteY5" fmla="*/ 377365 h 2737299"/>
                  <a:gd name="connsiteX0" fmla="*/ 1609 w 685988"/>
                  <a:gd name="connsiteY0" fmla="*/ 73925 h 2433859"/>
                  <a:gd name="connsiteX1" fmla="*/ 685988 w 685988"/>
                  <a:gd name="connsiteY1" fmla="*/ 760512 h 2433859"/>
                  <a:gd name="connsiteX2" fmla="*/ 685800 w 685988"/>
                  <a:gd name="connsiteY2" fmla="*/ 2433859 h 2433859"/>
                  <a:gd name="connsiteX3" fmla="*/ 0 w 685988"/>
                  <a:gd name="connsiteY3" fmla="*/ 2433859 h 2433859"/>
                  <a:gd name="connsiteX4" fmla="*/ 1609 w 685988"/>
                  <a:gd name="connsiteY4" fmla="*/ 73925 h 2433859"/>
                  <a:gd name="connsiteX0" fmla="*/ 1609 w 685988"/>
                  <a:gd name="connsiteY0" fmla="*/ 103594 h 2463528"/>
                  <a:gd name="connsiteX1" fmla="*/ 685988 w 685988"/>
                  <a:gd name="connsiteY1" fmla="*/ 790181 h 2463528"/>
                  <a:gd name="connsiteX2" fmla="*/ 685800 w 685988"/>
                  <a:gd name="connsiteY2" fmla="*/ 2463528 h 2463528"/>
                  <a:gd name="connsiteX3" fmla="*/ 0 w 685988"/>
                  <a:gd name="connsiteY3" fmla="*/ 2463528 h 2463528"/>
                  <a:gd name="connsiteX4" fmla="*/ 1609 w 685988"/>
                  <a:gd name="connsiteY4" fmla="*/ 103594 h 2463528"/>
                  <a:gd name="connsiteX0" fmla="*/ 1609 w 685988"/>
                  <a:gd name="connsiteY0" fmla="*/ 0 h 2359934"/>
                  <a:gd name="connsiteX1" fmla="*/ 685988 w 685988"/>
                  <a:gd name="connsiteY1" fmla="*/ 686587 h 2359934"/>
                  <a:gd name="connsiteX2" fmla="*/ 685800 w 685988"/>
                  <a:gd name="connsiteY2" fmla="*/ 2359934 h 2359934"/>
                  <a:gd name="connsiteX3" fmla="*/ 0 w 685988"/>
                  <a:gd name="connsiteY3" fmla="*/ 2359934 h 2359934"/>
                  <a:gd name="connsiteX4" fmla="*/ 1609 w 685988"/>
                  <a:gd name="connsiteY4" fmla="*/ 0 h 235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988" h="2359934">
                    <a:moveTo>
                      <a:pt x="1609" y="0"/>
                    </a:moveTo>
                    <a:cubicBezTo>
                      <a:pt x="636915" y="637164"/>
                      <a:pt x="25855" y="23749"/>
                      <a:pt x="685988" y="686587"/>
                    </a:cubicBezTo>
                    <a:cubicBezTo>
                      <a:pt x="685925" y="1244369"/>
                      <a:pt x="685863" y="1802152"/>
                      <a:pt x="685800" y="2359934"/>
                    </a:cubicBezTo>
                    <a:lnTo>
                      <a:pt x="0" y="2359934"/>
                    </a:lnTo>
                    <a:cubicBezTo>
                      <a:pt x="536" y="1573289"/>
                      <a:pt x="1073" y="786645"/>
                      <a:pt x="1609" y="0"/>
                    </a:cubicBezTo>
                    <a:close/>
                  </a:path>
                </a:pathLst>
              </a:custGeom>
              <a:solidFill>
                <a:schemeClr val="tx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8105538" flipH="1">
                <a:off x="9242587" y="-38169"/>
                <a:ext cx="685800" cy="2220944"/>
              </a:xfrm>
              <a:prstGeom prst="rect">
                <a:avLst/>
              </a:prstGeom>
              <a:solidFill>
                <a:schemeClr val="tx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8" name="Rectangle 19"/>
              <p:cNvSpPr/>
              <p:nvPr/>
            </p:nvSpPr>
            <p:spPr>
              <a:xfrm rot="8105538" flipH="1">
                <a:off x="8986541" y="119501"/>
                <a:ext cx="685807" cy="1388672"/>
              </a:xfrm>
              <a:custGeom>
                <a:avLst/>
                <a:gdLst>
                  <a:gd name="connsiteX0" fmla="*/ 0 w 685800"/>
                  <a:gd name="connsiteY0" fmla="*/ 0 h 1384968"/>
                  <a:gd name="connsiteX1" fmla="*/ 685800 w 685800"/>
                  <a:gd name="connsiteY1" fmla="*/ 0 h 1384968"/>
                  <a:gd name="connsiteX2" fmla="*/ 685800 w 685800"/>
                  <a:gd name="connsiteY2" fmla="*/ 1384968 h 1384968"/>
                  <a:gd name="connsiteX3" fmla="*/ 0 w 685800"/>
                  <a:gd name="connsiteY3" fmla="*/ 1384968 h 1384968"/>
                  <a:gd name="connsiteX4" fmla="*/ 0 w 685800"/>
                  <a:gd name="connsiteY4" fmla="*/ 0 h 1384968"/>
                  <a:gd name="connsiteX0" fmla="*/ 0 w 685800"/>
                  <a:gd name="connsiteY0" fmla="*/ 0 h 1390517"/>
                  <a:gd name="connsiteX1" fmla="*/ 685800 w 685800"/>
                  <a:gd name="connsiteY1" fmla="*/ 0 h 1390517"/>
                  <a:gd name="connsiteX2" fmla="*/ 680233 w 685800"/>
                  <a:gd name="connsiteY2" fmla="*/ 1390517 h 1390517"/>
                  <a:gd name="connsiteX3" fmla="*/ 0 w 685800"/>
                  <a:gd name="connsiteY3" fmla="*/ 1384968 h 1390517"/>
                  <a:gd name="connsiteX4" fmla="*/ 0 w 685800"/>
                  <a:gd name="connsiteY4" fmla="*/ 0 h 1390517"/>
                  <a:gd name="connsiteX0" fmla="*/ 0 w 685800"/>
                  <a:gd name="connsiteY0" fmla="*/ 0 h 1384968"/>
                  <a:gd name="connsiteX1" fmla="*/ 685800 w 685800"/>
                  <a:gd name="connsiteY1" fmla="*/ 0 h 1384968"/>
                  <a:gd name="connsiteX2" fmla="*/ 682095 w 685800"/>
                  <a:gd name="connsiteY2" fmla="*/ 1384962 h 1384968"/>
                  <a:gd name="connsiteX3" fmla="*/ 0 w 685800"/>
                  <a:gd name="connsiteY3" fmla="*/ 1384968 h 1384968"/>
                  <a:gd name="connsiteX4" fmla="*/ 0 w 685800"/>
                  <a:gd name="connsiteY4" fmla="*/ 0 h 1384968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5807"/>
                  <a:gd name="connsiteY0" fmla="*/ 3704 h 1388672"/>
                  <a:gd name="connsiteX1" fmla="*/ 685807 w 685807"/>
                  <a:gd name="connsiteY1" fmla="*/ 0 h 1388672"/>
                  <a:gd name="connsiteX2" fmla="*/ 682095 w 685807"/>
                  <a:gd name="connsiteY2" fmla="*/ 1388666 h 1388672"/>
                  <a:gd name="connsiteX3" fmla="*/ 0 w 685807"/>
                  <a:gd name="connsiteY3" fmla="*/ 1388672 h 1388672"/>
                  <a:gd name="connsiteX4" fmla="*/ 0 w 685807"/>
                  <a:gd name="connsiteY4" fmla="*/ 3704 h 1388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807" h="1388672">
                    <a:moveTo>
                      <a:pt x="0" y="3704"/>
                    </a:moveTo>
                    <a:lnTo>
                      <a:pt x="685807" y="0"/>
                    </a:lnTo>
                    <a:cubicBezTo>
                      <a:pt x="684410" y="1328699"/>
                      <a:pt x="683546" y="26617"/>
                      <a:pt x="682095" y="1388666"/>
                    </a:cubicBezTo>
                    <a:lnTo>
                      <a:pt x="0" y="1388672"/>
                    </a:lnTo>
                    <a:lnTo>
                      <a:pt x="0" y="3704"/>
                    </a:lnTo>
                    <a:close/>
                  </a:path>
                </a:pathLst>
              </a:custGeom>
              <a:solidFill>
                <a:schemeClr val="tx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896" y="3725683"/>
            <a:ext cx="9144000" cy="1716969"/>
          </a:xfrm>
          <a:noFill/>
        </p:spPr>
        <p:txBody>
          <a:bodyPr anchor="t"/>
          <a:lstStyle>
            <a:lvl1pPr algn="l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8896" y="2225496"/>
            <a:ext cx="9144000" cy="1500187"/>
          </a:xfrm>
        </p:spPr>
        <p:txBody>
          <a:bodyPr anchor="b"/>
          <a:lstStyle>
            <a:lvl1pPr marL="0" indent="0" algn="l">
              <a:buNone/>
              <a:defRPr sz="2400" b="1" cap="all" spc="100" baseline="0">
                <a:solidFill>
                  <a:srgbClr val="4D78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</p:spTree>
    <p:extLst>
      <p:ext uri="{BB962C8B-B14F-4D97-AF65-F5344CB8AC3E}">
        <p14:creationId xmlns:p14="http://schemas.microsoft.com/office/powerpoint/2010/main" val="1071638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Right Align Blue (Light Tex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028505" y="-87834"/>
            <a:ext cx="9911983" cy="8876258"/>
            <a:chOff x="2028505" y="-87834"/>
            <a:chExt cx="9911983" cy="8876258"/>
          </a:xfrm>
        </p:grpSpPr>
        <p:sp>
          <p:nvSpPr>
            <p:cNvPr id="15" name="Rectangle 19"/>
            <p:cNvSpPr/>
            <p:nvPr/>
          </p:nvSpPr>
          <p:spPr>
            <a:xfrm rot="2689737" flipH="1">
              <a:off x="2028505" y="115820"/>
              <a:ext cx="8654999" cy="8672604"/>
            </a:xfrm>
            <a:custGeom>
              <a:avLst/>
              <a:gdLst>
                <a:gd name="connsiteX0" fmla="*/ 0 w 7876592"/>
                <a:gd name="connsiteY0" fmla="*/ 0 h 8666437"/>
                <a:gd name="connsiteX1" fmla="*/ 7876592 w 7876592"/>
                <a:gd name="connsiteY1" fmla="*/ 0 h 8666437"/>
                <a:gd name="connsiteX2" fmla="*/ 7876592 w 7876592"/>
                <a:gd name="connsiteY2" fmla="*/ 8666437 h 8666437"/>
                <a:gd name="connsiteX3" fmla="*/ 0 w 7876592"/>
                <a:gd name="connsiteY3" fmla="*/ 8666437 h 8666437"/>
                <a:gd name="connsiteX4" fmla="*/ 0 w 7876592"/>
                <a:gd name="connsiteY4" fmla="*/ 0 h 8666437"/>
                <a:gd name="connsiteX0" fmla="*/ 0 w 7876592"/>
                <a:gd name="connsiteY0" fmla="*/ 7370 h 8673807"/>
                <a:gd name="connsiteX1" fmla="*/ 5864212 w 7876592"/>
                <a:gd name="connsiteY1" fmla="*/ 0 h 8673807"/>
                <a:gd name="connsiteX2" fmla="*/ 7876592 w 7876592"/>
                <a:gd name="connsiteY2" fmla="*/ 7370 h 8673807"/>
                <a:gd name="connsiteX3" fmla="*/ 7876592 w 7876592"/>
                <a:gd name="connsiteY3" fmla="*/ 8673807 h 8673807"/>
                <a:gd name="connsiteX4" fmla="*/ 0 w 7876592"/>
                <a:gd name="connsiteY4" fmla="*/ 8673807 h 8673807"/>
                <a:gd name="connsiteX5" fmla="*/ 0 w 7876592"/>
                <a:gd name="connsiteY5" fmla="*/ 7370 h 8673807"/>
                <a:gd name="connsiteX0" fmla="*/ 0 w 7879049"/>
                <a:gd name="connsiteY0" fmla="*/ 7370 h 8673807"/>
                <a:gd name="connsiteX1" fmla="*/ 5864212 w 7879049"/>
                <a:gd name="connsiteY1" fmla="*/ 0 h 8673807"/>
                <a:gd name="connsiteX2" fmla="*/ 7876592 w 7879049"/>
                <a:gd name="connsiteY2" fmla="*/ 7370 h 8673807"/>
                <a:gd name="connsiteX3" fmla="*/ 7879049 w 7879049"/>
                <a:gd name="connsiteY3" fmla="*/ 2112570 h 8673807"/>
                <a:gd name="connsiteX4" fmla="*/ 7876592 w 7879049"/>
                <a:gd name="connsiteY4" fmla="*/ 8673807 h 8673807"/>
                <a:gd name="connsiteX5" fmla="*/ 0 w 7879049"/>
                <a:gd name="connsiteY5" fmla="*/ 8673807 h 8673807"/>
                <a:gd name="connsiteX6" fmla="*/ 0 w 7879049"/>
                <a:gd name="connsiteY6" fmla="*/ 7370 h 8673807"/>
                <a:gd name="connsiteX0" fmla="*/ 0 w 7879049"/>
                <a:gd name="connsiteY0" fmla="*/ 7370 h 8673807"/>
                <a:gd name="connsiteX1" fmla="*/ 5864212 w 7879049"/>
                <a:gd name="connsiteY1" fmla="*/ 0 h 8673807"/>
                <a:gd name="connsiteX2" fmla="*/ 7879049 w 7879049"/>
                <a:gd name="connsiteY2" fmla="*/ 2112570 h 8673807"/>
                <a:gd name="connsiteX3" fmla="*/ 7876592 w 7879049"/>
                <a:gd name="connsiteY3" fmla="*/ 8673807 h 8673807"/>
                <a:gd name="connsiteX4" fmla="*/ 0 w 7879049"/>
                <a:gd name="connsiteY4" fmla="*/ 8673807 h 8673807"/>
                <a:gd name="connsiteX5" fmla="*/ 0 w 7879049"/>
                <a:gd name="connsiteY5" fmla="*/ 7370 h 8673807"/>
                <a:gd name="connsiteX0" fmla="*/ 0 w 7879049"/>
                <a:gd name="connsiteY0" fmla="*/ 7370 h 8673807"/>
                <a:gd name="connsiteX1" fmla="*/ 410347 w 7879049"/>
                <a:gd name="connsiteY1" fmla="*/ 668 h 8673807"/>
                <a:gd name="connsiteX2" fmla="*/ 5864212 w 7879049"/>
                <a:gd name="connsiteY2" fmla="*/ 0 h 8673807"/>
                <a:gd name="connsiteX3" fmla="*/ 7879049 w 7879049"/>
                <a:gd name="connsiteY3" fmla="*/ 2112570 h 8673807"/>
                <a:gd name="connsiteX4" fmla="*/ 7876592 w 7879049"/>
                <a:gd name="connsiteY4" fmla="*/ 8673807 h 8673807"/>
                <a:gd name="connsiteX5" fmla="*/ 0 w 7879049"/>
                <a:gd name="connsiteY5" fmla="*/ 8673807 h 8673807"/>
                <a:gd name="connsiteX6" fmla="*/ 0 w 7879049"/>
                <a:gd name="connsiteY6" fmla="*/ 7370 h 8673807"/>
                <a:gd name="connsiteX0" fmla="*/ 949 w 7879998"/>
                <a:gd name="connsiteY0" fmla="*/ 7370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7" fmla="*/ 949 w 7879998"/>
                <a:gd name="connsiteY7" fmla="*/ 7370 h 8673807"/>
                <a:gd name="connsiteX0" fmla="*/ 139981 w 8019979"/>
                <a:gd name="connsiteY0" fmla="*/ 751441 h 9006843"/>
                <a:gd name="connsiteX1" fmla="*/ 551277 w 8019979"/>
                <a:gd name="connsiteY1" fmla="*/ 333704 h 9006843"/>
                <a:gd name="connsiteX2" fmla="*/ 6005142 w 8019979"/>
                <a:gd name="connsiteY2" fmla="*/ 333036 h 9006843"/>
                <a:gd name="connsiteX3" fmla="*/ 8019979 w 8019979"/>
                <a:gd name="connsiteY3" fmla="*/ 2445606 h 9006843"/>
                <a:gd name="connsiteX4" fmla="*/ 8017522 w 8019979"/>
                <a:gd name="connsiteY4" fmla="*/ 9006843 h 9006843"/>
                <a:gd name="connsiteX5" fmla="*/ 140930 w 8019979"/>
                <a:gd name="connsiteY5" fmla="*/ 9006843 h 9006843"/>
                <a:gd name="connsiteX6" fmla="*/ 139981 w 8019979"/>
                <a:gd name="connsiteY6" fmla="*/ 751441 h 9006843"/>
                <a:gd name="connsiteX0" fmla="*/ 0 w 7879998"/>
                <a:gd name="connsiteY0" fmla="*/ 465998 h 8721400"/>
                <a:gd name="connsiteX1" fmla="*/ 411296 w 7879998"/>
                <a:gd name="connsiteY1" fmla="*/ 48261 h 8721400"/>
                <a:gd name="connsiteX2" fmla="*/ 5865161 w 7879998"/>
                <a:gd name="connsiteY2" fmla="*/ 47593 h 8721400"/>
                <a:gd name="connsiteX3" fmla="*/ 7879998 w 7879998"/>
                <a:gd name="connsiteY3" fmla="*/ 2160163 h 8721400"/>
                <a:gd name="connsiteX4" fmla="*/ 7877541 w 7879998"/>
                <a:gd name="connsiteY4" fmla="*/ 8721400 h 8721400"/>
                <a:gd name="connsiteX5" fmla="*/ 949 w 7879998"/>
                <a:gd name="connsiteY5" fmla="*/ 8721400 h 8721400"/>
                <a:gd name="connsiteX6" fmla="*/ 0 w 7879998"/>
                <a:gd name="connsiteY6" fmla="*/ 465998 h 8721400"/>
                <a:gd name="connsiteX0" fmla="*/ 0 w 7879998"/>
                <a:gd name="connsiteY0" fmla="*/ 418405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0" fmla="*/ 0 w 7879998"/>
                <a:gd name="connsiteY0" fmla="*/ 418405 h 8673807"/>
                <a:gd name="connsiteX1" fmla="*/ 411296 w 7879998"/>
                <a:gd name="connsiteY1" fmla="*/ 668 h 8673807"/>
                <a:gd name="connsiteX2" fmla="*/ 5865161 w 7879998"/>
                <a:gd name="connsiteY2" fmla="*/ 0 h 8673807"/>
                <a:gd name="connsiteX3" fmla="*/ 7879998 w 7879998"/>
                <a:gd name="connsiteY3" fmla="*/ 2112570 h 8673807"/>
                <a:gd name="connsiteX4" fmla="*/ 7877541 w 7879998"/>
                <a:gd name="connsiteY4" fmla="*/ 8673807 h 8673807"/>
                <a:gd name="connsiteX5" fmla="*/ 949 w 7879998"/>
                <a:gd name="connsiteY5" fmla="*/ 8673807 h 8673807"/>
                <a:gd name="connsiteX6" fmla="*/ 0 w 7879998"/>
                <a:gd name="connsiteY6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043 w 8463092"/>
                <a:gd name="connsiteY5" fmla="*/ 8673807 h 8673807"/>
                <a:gd name="connsiteX6" fmla="*/ 582161 w 8463092"/>
                <a:gd name="connsiteY6" fmla="*/ 3427193 h 8673807"/>
                <a:gd name="connsiteX7" fmla="*/ 583094 w 8463092"/>
                <a:gd name="connsiteY7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5865 w 8463092"/>
                <a:gd name="connsiteY5" fmla="*/ 8666807 h 8673807"/>
                <a:gd name="connsiteX6" fmla="*/ 584043 w 8463092"/>
                <a:gd name="connsiteY6" fmla="*/ 8673807 h 8673807"/>
                <a:gd name="connsiteX7" fmla="*/ 582161 w 8463092"/>
                <a:gd name="connsiteY7" fmla="*/ 3427193 h 8673807"/>
                <a:gd name="connsiteX8" fmla="*/ 583094 w 8463092"/>
                <a:gd name="connsiteY8" fmla="*/ 418405 h 8673807"/>
                <a:gd name="connsiteX0" fmla="*/ 583094 w 8463092"/>
                <a:gd name="connsiteY0" fmla="*/ 418405 h 8673807"/>
                <a:gd name="connsiteX1" fmla="*/ 994390 w 8463092"/>
                <a:gd name="connsiteY1" fmla="*/ 668 h 8673807"/>
                <a:gd name="connsiteX2" fmla="*/ 6448255 w 8463092"/>
                <a:gd name="connsiteY2" fmla="*/ 0 h 8673807"/>
                <a:gd name="connsiteX3" fmla="*/ 8463092 w 8463092"/>
                <a:gd name="connsiteY3" fmla="*/ 2112570 h 8673807"/>
                <a:gd name="connsiteX4" fmla="*/ 8460635 w 8463092"/>
                <a:gd name="connsiteY4" fmla="*/ 8673807 h 8673807"/>
                <a:gd name="connsiteX5" fmla="*/ 5845865 w 8463092"/>
                <a:gd name="connsiteY5" fmla="*/ 8666807 h 8673807"/>
                <a:gd name="connsiteX6" fmla="*/ 584043 w 8463092"/>
                <a:gd name="connsiteY6" fmla="*/ 8673807 h 8673807"/>
                <a:gd name="connsiteX7" fmla="*/ 582161 w 8463092"/>
                <a:gd name="connsiteY7" fmla="*/ 3427193 h 8673807"/>
                <a:gd name="connsiteX8" fmla="*/ 583094 w 8463092"/>
                <a:gd name="connsiteY8" fmla="*/ 418405 h 8673807"/>
                <a:gd name="connsiteX0" fmla="*/ 183008 w 8063006"/>
                <a:gd name="connsiteY0" fmla="*/ 418405 h 8673807"/>
                <a:gd name="connsiteX1" fmla="*/ 594304 w 8063006"/>
                <a:gd name="connsiteY1" fmla="*/ 668 h 8673807"/>
                <a:gd name="connsiteX2" fmla="*/ 6048169 w 8063006"/>
                <a:gd name="connsiteY2" fmla="*/ 0 h 8673807"/>
                <a:gd name="connsiteX3" fmla="*/ 8063006 w 8063006"/>
                <a:gd name="connsiteY3" fmla="*/ 2112570 h 8673807"/>
                <a:gd name="connsiteX4" fmla="*/ 8060549 w 8063006"/>
                <a:gd name="connsiteY4" fmla="*/ 8673807 h 8673807"/>
                <a:gd name="connsiteX5" fmla="*/ 5445779 w 8063006"/>
                <a:gd name="connsiteY5" fmla="*/ 8666807 h 8673807"/>
                <a:gd name="connsiteX6" fmla="*/ 183957 w 8063006"/>
                <a:gd name="connsiteY6" fmla="*/ 8673807 h 8673807"/>
                <a:gd name="connsiteX7" fmla="*/ 182075 w 8063006"/>
                <a:gd name="connsiteY7" fmla="*/ 3427193 h 8673807"/>
                <a:gd name="connsiteX8" fmla="*/ 183008 w 8063006"/>
                <a:gd name="connsiteY8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215 w 7881213"/>
                <a:gd name="connsiteY0" fmla="*/ 418405 h 8673807"/>
                <a:gd name="connsiteX1" fmla="*/ 412511 w 7881213"/>
                <a:gd name="connsiteY1" fmla="*/ 668 h 8673807"/>
                <a:gd name="connsiteX2" fmla="*/ 5866376 w 7881213"/>
                <a:gd name="connsiteY2" fmla="*/ 0 h 8673807"/>
                <a:gd name="connsiteX3" fmla="*/ 7881213 w 7881213"/>
                <a:gd name="connsiteY3" fmla="*/ 2112570 h 8673807"/>
                <a:gd name="connsiteX4" fmla="*/ 7878756 w 7881213"/>
                <a:gd name="connsiteY4" fmla="*/ 8673807 h 8673807"/>
                <a:gd name="connsiteX5" fmla="*/ 5263986 w 7881213"/>
                <a:gd name="connsiteY5" fmla="*/ 8666807 h 8673807"/>
                <a:gd name="connsiteX6" fmla="*/ 282 w 7881213"/>
                <a:gd name="connsiteY6" fmla="*/ 3427193 h 8673807"/>
                <a:gd name="connsiteX7" fmla="*/ 1215 w 7881213"/>
                <a:gd name="connsiteY7" fmla="*/ 418405 h 8673807"/>
                <a:gd name="connsiteX0" fmla="*/ 1 w 7879999"/>
                <a:gd name="connsiteY0" fmla="*/ 418405 h 8673807"/>
                <a:gd name="connsiteX1" fmla="*/ 411297 w 7879999"/>
                <a:gd name="connsiteY1" fmla="*/ 668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11297 w 7879999"/>
                <a:gd name="connsiteY1" fmla="*/ 668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406394 w 7879999"/>
                <a:gd name="connsiteY1" fmla="*/ 5600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628 w 7879999"/>
                <a:gd name="connsiteY1" fmla="*/ 18441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628 w 7879999"/>
                <a:gd name="connsiteY1" fmla="*/ 18441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1 w 7879999"/>
                <a:gd name="connsiteY0" fmla="*/ 418405 h 8673807"/>
                <a:gd name="connsiteX1" fmla="*/ 393590 w 7879999"/>
                <a:gd name="connsiteY1" fmla="*/ 5637 h 8673807"/>
                <a:gd name="connsiteX2" fmla="*/ 5865162 w 7879999"/>
                <a:gd name="connsiteY2" fmla="*/ 0 h 8673807"/>
                <a:gd name="connsiteX3" fmla="*/ 7879999 w 7879999"/>
                <a:gd name="connsiteY3" fmla="*/ 2112570 h 8673807"/>
                <a:gd name="connsiteX4" fmla="*/ 7877542 w 7879999"/>
                <a:gd name="connsiteY4" fmla="*/ 8673807 h 8673807"/>
                <a:gd name="connsiteX5" fmla="*/ 5262772 w 7879999"/>
                <a:gd name="connsiteY5" fmla="*/ 8666807 h 8673807"/>
                <a:gd name="connsiteX6" fmla="*/ 6399 w 7879999"/>
                <a:gd name="connsiteY6" fmla="*/ 3448966 h 8673807"/>
                <a:gd name="connsiteX7" fmla="*/ 1 w 7879999"/>
                <a:gd name="connsiteY7" fmla="*/ 418405 h 8673807"/>
                <a:gd name="connsiteX0" fmla="*/ 0 w 7880040"/>
                <a:gd name="connsiteY0" fmla="*/ 404037 h 8673807"/>
                <a:gd name="connsiteX1" fmla="*/ 393631 w 7880040"/>
                <a:gd name="connsiteY1" fmla="*/ 5637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88248 w 7880040"/>
                <a:gd name="connsiteY1" fmla="*/ 7449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90050 w 7880040"/>
                <a:gd name="connsiteY1" fmla="*/ 9240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037 h 8673807"/>
                <a:gd name="connsiteX1" fmla="*/ 386603 w 7880040"/>
                <a:gd name="connsiteY1" fmla="*/ 12708 h 8673807"/>
                <a:gd name="connsiteX2" fmla="*/ 5865203 w 7880040"/>
                <a:gd name="connsiteY2" fmla="*/ 0 h 8673807"/>
                <a:gd name="connsiteX3" fmla="*/ 7880040 w 7880040"/>
                <a:gd name="connsiteY3" fmla="*/ 2112570 h 8673807"/>
                <a:gd name="connsiteX4" fmla="*/ 7877583 w 7880040"/>
                <a:gd name="connsiteY4" fmla="*/ 8673807 h 8673807"/>
                <a:gd name="connsiteX5" fmla="*/ 5262813 w 7880040"/>
                <a:gd name="connsiteY5" fmla="*/ 8666807 h 8673807"/>
                <a:gd name="connsiteX6" fmla="*/ 6440 w 7880040"/>
                <a:gd name="connsiteY6" fmla="*/ 3448966 h 8673807"/>
                <a:gd name="connsiteX7" fmla="*/ 0 w 7880040"/>
                <a:gd name="connsiteY7" fmla="*/ 404037 h 8673807"/>
                <a:gd name="connsiteX0" fmla="*/ 0 w 7880040"/>
                <a:gd name="connsiteY0" fmla="*/ 404109 h 8673879"/>
                <a:gd name="connsiteX1" fmla="*/ 386603 w 7880040"/>
                <a:gd name="connsiteY1" fmla="*/ 12780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86603 w 7880040"/>
                <a:gd name="connsiteY1" fmla="*/ 12780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7425 h 8677195"/>
                <a:gd name="connsiteX1" fmla="*/ 398653 w 7880040"/>
                <a:gd name="connsiteY1" fmla="*/ 3974 h 8677195"/>
                <a:gd name="connsiteX2" fmla="*/ 5889375 w 7880040"/>
                <a:gd name="connsiteY2" fmla="*/ 3316 h 8677195"/>
                <a:gd name="connsiteX3" fmla="*/ 7880040 w 7880040"/>
                <a:gd name="connsiteY3" fmla="*/ 2115958 h 8677195"/>
                <a:gd name="connsiteX4" fmla="*/ 7877583 w 7880040"/>
                <a:gd name="connsiteY4" fmla="*/ 8677195 h 8677195"/>
                <a:gd name="connsiteX5" fmla="*/ 5262813 w 7880040"/>
                <a:gd name="connsiteY5" fmla="*/ 8670195 h 8677195"/>
                <a:gd name="connsiteX6" fmla="*/ 6440 w 7880040"/>
                <a:gd name="connsiteY6" fmla="*/ 3452354 h 8677195"/>
                <a:gd name="connsiteX7" fmla="*/ 0 w 7880040"/>
                <a:gd name="connsiteY7" fmla="*/ 407425 h 8677195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5262813 w 7880040"/>
                <a:gd name="connsiteY5" fmla="*/ 8666879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0040"/>
                <a:gd name="connsiteY0" fmla="*/ 404109 h 8673879"/>
                <a:gd name="connsiteX1" fmla="*/ 398653 w 7880040"/>
                <a:gd name="connsiteY1" fmla="*/ 658 h 8673879"/>
                <a:gd name="connsiteX2" fmla="*/ 5889375 w 7880040"/>
                <a:gd name="connsiteY2" fmla="*/ 0 h 8673879"/>
                <a:gd name="connsiteX3" fmla="*/ 7880040 w 7880040"/>
                <a:gd name="connsiteY3" fmla="*/ 2112642 h 8673879"/>
                <a:gd name="connsiteX4" fmla="*/ 7877583 w 7880040"/>
                <a:gd name="connsiteY4" fmla="*/ 8673879 h 8673879"/>
                <a:gd name="connsiteX5" fmla="*/ 4780485 w 7880040"/>
                <a:gd name="connsiteY5" fmla="*/ 8661582 h 8673879"/>
                <a:gd name="connsiteX6" fmla="*/ 6440 w 7880040"/>
                <a:gd name="connsiteY6" fmla="*/ 3449038 h 8673879"/>
                <a:gd name="connsiteX7" fmla="*/ 0 w 7880040"/>
                <a:gd name="connsiteY7" fmla="*/ 404109 h 8673879"/>
                <a:gd name="connsiteX0" fmla="*/ 0 w 7881536"/>
                <a:gd name="connsiteY0" fmla="*/ 404109 h 8673879"/>
                <a:gd name="connsiteX1" fmla="*/ 398653 w 7881536"/>
                <a:gd name="connsiteY1" fmla="*/ 658 h 8673879"/>
                <a:gd name="connsiteX2" fmla="*/ 5889375 w 7881536"/>
                <a:gd name="connsiteY2" fmla="*/ 0 h 8673879"/>
                <a:gd name="connsiteX3" fmla="*/ 7881536 w 7881536"/>
                <a:gd name="connsiteY3" fmla="*/ 2662919 h 8673879"/>
                <a:gd name="connsiteX4" fmla="*/ 7877583 w 7881536"/>
                <a:gd name="connsiteY4" fmla="*/ 8673879 h 8673879"/>
                <a:gd name="connsiteX5" fmla="*/ 4780485 w 7881536"/>
                <a:gd name="connsiteY5" fmla="*/ 8661582 h 8673879"/>
                <a:gd name="connsiteX6" fmla="*/ 6440 w 7881536"/>
                <a:gd name="connsiteY6" fmla="*/ 3449038 h 8673879"/>
                <a:gd name="connsiteX7" fmla="*/ 0 w 7881536"/>
                <a:gd name="connsiteY7" fmla="*/ 404109 h 8673879"/>
                <a:gd name="connsiteX0" fmla="*/ 0 w 7881536"/>
                <a:gd name="connsiteY0" fmla="*/ 403586 h 8673356"/>
                <a:gd name="connsiteX1" fmla="*/ 398653 w 7881536"/>
                <a:gd name="connsiteY1" fmla="*/ 135 h 8673356"/>
                <a:gd name="connsiteX2" fmla="*/ 5501021 w 7881536"/>
                <a:gd name="connsiteY2" fmla="*/ 752 h 8673356"/>
                <a:gd name="connsiteX3" fmla="*/ 7881536 w 7881536"/>
                <a:gd name="connsiteY3" fmla="*/ 2662396 h 8673356"/>
                <a:gd name="connsiteX4" fmla="*/ 7877583 w 7881536"/>
                <a:gd name="connsiteY4" fmla="*/ 8673356 h 8673356"/>
                <a:gd name="connsiteX5" fmla="*/ 4780485 w 7881536"/>
                <a:gd name="connsiteY5" fmla="*/ 8661059 h 8673356"/>
                <a:gd name="connsiteX6" fmla="*/ 6440 w 7881536"/>
                <a:gd name="connsiteY6" fmla="*/ 3448515 h 8673356"/>
                <a:gd name="connsiteX7" fmla="*/ 0 w 7881536"/>
                <a:gd name="connsiteY7" fmla="*/ 403586 h 8673356"/>
                <a:gd name="connsiteX0" fmla="*/ 0 w 7881536"/>
                <a:gd name="connsiteY0" fmla="*/ 402834 h 8672604"/>
                <a:gd name="connsiteX1" fmla="*/ 398691 w 7881536"/>
                <a:gd name="connsiteY1" fmla="*/ 13139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  <a:gd name="connsiteX0" fmla="*/ 0 w 7881536"/>
                <a:gd name="connsiteY0" fmla="*/ 402834 h 8672604"/>
                <a:gd name="connsiteX1" fmla="*/ 342335 w 7881536"/>
                <a:gd name="connsiteY1" fmla="*/ 20203 h 8672604"/>
                <a:gd name="connsiteX2" fmla="*/ 5501021 w 7881536"/>
                <a:gd name="connsiteY2" fmla="*/ 0 h 8672604"/>
                <a:gd name="connsiteX3" fmla="*/ 7881536 w 7881536"/>
                <a:gd name="connsiteY3" fmla="*/ 2661644 h 8672604"/>
                <a:gd name="connsiteX4" fmla="*/ 7877583 w 7881536"/>
                <a:gd name="connsiteY4" fmla="*/ 8672604 h 8672604"/>
                <a:gd name="connsiteX5" fmla="*/ 4780485 w 7881536"/>
                <a:gd name="connsiteY5" fmla="*/ 8660307 h 8672604"/>
                <a:gd name="connsiteX6" fmla="*/ 6440 w 7881536"/>
                <a:gd name="connsiteY6" fmla="*/ 3447763 h 8672604"/>
                <a:gd name="connsiteX7" fmla="*/ 0 w 7881536"/>
                <a:gd name="connsiteY7" fmla="*/ 402834 h 867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1536" h="8672604">
                  <a:moveTo>
                    <a:pt x="0" y="402834"/>
                  </a:moveTo>
                  <a:cubicBezTo>
                    <a:pt x="685760" y="-372950"/>
                    <a:pt x="-390385" y="834445"/>
                    <a:pt x="342335" y="20203"/>
                  </a:cubicBezTo>
                  <a:cubicBezTo>
                    <a:pt x="5377222" y="-1394"/>
                    <a:pt x="210903" y="15507"/>
                    <a:pt x="5501021" y="0"/>
                  </a:cubicBezTo>
                  <a:lnTo>
                    <a:pt x="7881536" y="2661644"/>
                  </a:lnTo>
                  <a:cubicBezTo>
                    <a:pt x="7880218" y="4665297"/>
                    <a:pt x="7878901" y="6668951"/>
                    <a:pt x="7877583" y="8672604"/>
                  </a:cubicBezTo>
                  <a:lnTo>
                    <a:pt x="4780485" y="8660307"/>
                  </a:lnTo>
                  <a:cubicBezTo>
                    <a:pt x="86104" y="3534797"/>
                    <a:pt x="4677167" y="8551210"/>
                    <a:pt x="6440" y="3447763"/>
                  </a:cubicBezTo>
                  <a:cubicBezTo>
                    <a:pt x="5475" y="473262"/>
                    <a:pt x="-74" y="3367654"/>
                    <a:pt x="0" y="402834"/>
                  </a:cubicBezTo>
                  <a:close/>
                </a:path>
              </a:pathLst>
            </a:custGeom>
            <a:solidFill>
              <a:schemeClr val="tx2">
                <a:alpha val="1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986541" y="-87834"/>
              <a:ext cx="2953947" cy="2758455"/>
              <a:chOff x="8986541" y="-87834"/>
              <a:chExt cx="2953947" cy="2758455"/>
            </a:xfrm>
          </p:grpSpPr>
          <p:sp>
            <p:nvSpPr>
              <p:cNvPr id="19" name="Rectangle 18"/>
              <p:cNvSpPr/>
              <p:nvPr/>
            </p:nvSpPr>
            <p:spPr>
              <a:xfrm rot="8105538" flipH="1">
                <a:off x="10429280" y="-87834"/>
                <a:ext cx="685800" cy="2758455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0" name="Rectangle 24"/>
              <p:cNvSpPr/>
              <p:nvPr/>
            </p:nvSpPr>
            <p:spPr>
              <a:xfrm rot="8105538" flipH="1">
                <a:off x="11254500" y="-29631"/>
                <a:ext cx="685988" cy="2359934"/>
              </a:xfrm>
              <a:custGeom>
                <a:avLst/>
                <a:gdLst>
                  <a:gd name="connsiteX0" fmla="*/ 0 w 685800"/>
                  <a:gd name="connsiteY0" fmla="*/ 0 h 2666742"/>
                  <a:gd name="connsiteX1" fmla="*/ 685800 w 685800"/>
                  <a:gd name="connsiteY1" fmla="*/ 0 h 2666742"/>
                  <a:gd name="connsiteX2" fmla="*/ 685800 w 685800"/>
                  <a:gd name="connsiteY2" fmla="*/ 2666742 h 2666742"/>
                  <a:gd name="connsiteX3" fmla="*/ 0 w 685800"/>
                  <a:gd name="connsiteY3" fmla="*/ 2666742 h 2666742"/>
                  <a:gd name="connsiteX4" fmla="*/ 0 w 685800"/>
                  <a:gd name="connsiteY4" fmla="*/ 0 h 2666742"/>
                  <a:gd name="connsiteX0" fmla="*/ 0 w 685988"/>
                  <a:gd name="connsiteY0" fmla="*/ 0 h 2666742"/>
                  <a:gd name="connsiteX1" fmla="*/ 685800 w 685988"/>
                  <a:gd name="connsiteY1" fmla="*/ 0 h 2666742"/>
                  <a:gd name="connsiteX2" fmla="*/ 685988 w 685988"/>
                  <a:gd name="connsiteY2" fmla="*/ 993395 h 2666742"/>
                  <a:gd name="connsiteX3" fmla="*/ 685800 w 685988"/>
                  <a:gd name="connsiteY3" fmla="*/ 2666742 h 2666742"/>
                  <a:gd name="connsiteX4" fmla="*/ 0 w 685988"/>
                  <a:gd name="connsiteY4" fmla="*/ 2666742 h 2666742"/>
                  <a:gd name="connsiteX5" fmla="*/ 0 w 685988"/>
                  <a:gd name="connsiteY5" fmla="*/ 0 h 2666742"/>
                  <a:gd name="connsiteX0" fmla="*/ 0 w 685988"/>
                  <a:gd name="connsiteY0" fmla="*/ 0 h 2666742"/>
                  <a:gd name="connsiteX1" fmla="*/ 685800 w 685988"/>
                  <a:gd name="connsiteY1" fmla="*/ 0 h 2666742"/>
                  <a:gd name="connsiteX2" fmla="*/ 685988 w 685988"/>
                  <a:gd name="connsiteY2" fmla="*/ 993395 h 2666742"/>
                  <a:gd name="connsiteX3" fmla="*/ 685800 w 685988"/>
                  <a:gd name="connsiteY3" fmla="*/ 2666742 h 2666742"/>
                  <a:gd name="connsiteX4" fmla="*/ 0 w 685988"/>
                  <a:gd name="connsiteY4" fmla="*/ 2666742 h 2666742"/>
                  <a:gd name="connsiteX5" fmla="*/ 1609 w 685988"/>
                  <a:gd name="connsiteY5" fmla="*/ 306808 h 2666742"/>
                  <a:gd name="connsiteX6" fmla="*/ 0 w 685988"/>
                  <a:gd name="connsiteY6" fmla="*/ 0 h 2666742"/>
                  <a:gd name="connsiteX0" fmla="*/ 1609 w 685988"/>
                  <a:gd name="connsiteY0" fmla="*/ 377365 h 2737299"/>
                  <a:gd name="connsiteX1" fmla="*/ 685800 w 685988"/>
                  <a:gd name="connsiteY1" fmla="*/ 70557 h 2737299"/>
                  <a:gd name="connsiteX2" fmla="*/ 685988 w 685988"/>
                  <a:gd name="connsiteY2" fmla="*/ 1063952 h 2737299"/>
                  <a:gd name="connsiteX3" fmla="*/ 685800 w 685988"/>
                  <a:gd name="connsiteY3" fmla="*/ 2737299 h 2737299"/>
                  <a:gd name="connsiteX4" fmla="*/ 0 w 685988"/>
                  <a:gd name="connsiteY4" fmla="*/ 2737299 h 2737299"/>
                  <a:gd name="connsiteX5" fmla="*/ 1609 w 685988"/>
                  <a:gd name="connsiteY5" fmla="*/ 377365 h 2737299"/>
                  <a:gd name="connsiteX0" fmla="*/ 1609 w 685988"/>
                  <a:gd name="connsiteY0" fmla="*/ 73925 h 2433859"/>
                  <a:gd name="connsiteX1" fmla="*/ 685988 w 685988"/>
                  <a:gd name="connsiteY1" fmla="*/ 760512 h 2433859"/>
                  <a:gd name="connsiteX2" fmla="*/ 685800 w 685988"/>
                  <a:gd name="connsiteY2" fmla="*/ 2433859 h 2433859"/>
                  <a:gd name="connsiteX3" fmla="*/ 0 w 685988"/>
                  <a:gd name="connsiteY3" fmla="*/ 2433859 h 2433859"/>
                  <a:gd name="connsiteX4" fmla="*/ 1609 w 685988"/>
                  <a:gd name="connsiteY4" fmla="*/ 73925 h 2433859"/>
                  <a:gd name="connsiteX0" fmla="*/ 1609 w 685988"/>
                  <a:gd name="connsiteY0" fmla="*/ 103594 h 2463528"/>
                  <a:gd name="connsiteX1" fmla="*/ 685988 w 685988"/>
                  <a:gd name="connsiteY1" fmla="*/ 790181 h 2463528"/>
                  <a:gd name="connsiteX2" fmla="*/ 685800 w 685988"/>
                  <a:gd name="connsiteY2" fmla="*/ 2463528 h 2463528"/>
                  <a:gd name="connsiteX3" fmla="*/ 0 w 685988"/>
                  <a:gd name="connsiteY3" fmla="*/ 2463528 h 2463528"/>
                  <a:gd name="connsiteX4" fmla="*/ 1609 w 685988"/>
                  <a:gd name="connsiteY4" fmla="*/ 103594 h 2463528"/>
                  <a:gd name="connsiteX0" fmla="*/ 1609 w 685988"/>
                  <a:gd name="connsiteY0" fmla="*/ 0 h 2359934"/>
                  <a:gd name="connsiteX1" fmla="*/ 685988 w 685988"/>
                  <a:gd name="connsiteY1" fmla="*/ 686587 h 2359934"/>
                  <a:gd name="connsiteX2" fmla="*/ 685800 w 685988"/>
                  <a:gd name="connsiteY2" fmla="*/ 2359934 h 2359934"/>
                  <a:gd name="connsiteX3" fmla="*/ 0 w 685988"/>
                  <a:gd name="connsiteY3" fmla="*/ 2359934 h 2359934"/>
                  <a:gd name="connsiteX4" fmla="*/ 1609 w 685988"/>
                  <a:gd name="connsiteY4" fmla="*/ 0 h 2359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988" h="2359934">
                    <a:moveTo>
                      <a:pt x="1609" y="0"/>
                    </a:moveTo>
                    <a:cubicBezTo>
                      <a:pt x="636915" y="637164"/>
                      <a:pt x="25855" y="23749"/>
                      <a:pt x="685988" y="686587"/>
                    </a:cubicBezTo>
                    <a:cubicBezTo>
                      <a:pt x="685925" y="1244369"/>
                      <a:pt x="685863" y="1802152"/>
                      <a:pt x="685800" y="2359934"/>
                    </a:cubicBezTo>
                    <a:lnTo>
                      <a:pt x="0" y="2359934"/>
                    </a:lnTo>
                    <a:cubicBezTo>
                      <a:pt x="536" y="1573289"/>
                      <a:pt x="1073" y="786645"/>
                      <a:pt x="1609" y="0"/>
                    </a:cubicBezTo>
                    <a:close/>
                  </a:path>
                </a:pathLst>
              </a:custGeom>
              <a:solidFill>
                <a:schemeClr val="tx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8105538" flipH="1">
                <a:off x="9242587" y="-38169"/>
                <a:ext cx="685800" cy="2220944"/>
              </a:xfrm>
              <a:prstGeom prst="rect">
                <a:avLst/>
              </a:prstGeom>
              <a:solidFill>
                <a:schemeClr val="tx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sp>
            <p:nvSpPr>
              <p:cNvPr id="22" name="Rectangle 19"/>
              <p:cNvSpPr/>
              <p:nvPr/>
            </p:nvSpPr>
            <p:spPr>
              <a:xfrm rot="8105538" flipH="1">
                <a:off x="8986541" y="119501"/>
                <a:ext cx="685807" cy="1388672"/>
              </a:xfrm>
              <a:custGeom>
                <a:avLst/>
                <a:gdLst>
                  <a:gd name="connsiteX0" fmla="*/ 0 w 685800"/>
                  <a:gd name="connsiteY0" fmla="*/ 0 h 1384968"/>
                  <a:gd name="connsiteX1" fmla="*/ 685800 w 685800"/>
                  <a:gd name="connsiteY1" fmla="*/ 0 h 1384968"/>
                  <a:gd name="connsiteX2" fmla="*/ 685800 w 685800"/>
                  <a:gd name="connsiteY2" fmla="*/ 1384968 h 1384968"/>
                  <a:gd name="connsiteX3" fmla="*/ 0 w 685800"/>
                  <a:gd name="connsiteY3" fmla="*/ 1384968 h 1384968"/>
                  <a:gd name="connsiteX4" fmla="*/ 0 w 685800"/>
                  <a:gd name="connsiteY4" fmla="*/ 0 h 1384968"/>
                  <a:gd name="connsiteX0" fmla="*/ 0 w 685800"/>
                  <a:gd name="connsiteY0" fmla="*/ 0 h 1390517"/>
                  <a:gd name="connsiteX1" fmla="*/ 685800 w 685800"/>
                  <a:gd name="connsiteY1" fmla="*/ 0 h 1390517"/>
                  <a:gd name="connsiteX2" fmla="*/ 680233 w 685800"/>
                  <a:gd name="connsiteY2" fmla="*/ 1390517 h 1390517"/>
                  <a:gd name="connsiteX3" fmla="*/ 0 w 685800"/>
                  <a:gd name="connsiteY3" fmla="*/ 1384968 h 1390517"/>
                  <a:gd name="connsiteX4" fmla="*/ 0 w 685800"/>
                  <a:gd name="connsiteY4" fmla="*/ 0 h 1390517"/>
                  <a:gd name="connsiteX0" fmla="*/ 0 w 685800"/>
                  <a:gd name="connsiteY0" fmla="*/ 0 h 1384968"/>
                  <a:gd name="connsiteX1" fmla="*/ 685800 w 685800"/>
                  <a:gd name="connsiteY1" fmla="*/ 0 h 1384968"/>
                  <a:gd name="connsiteX2" fmla="*/ 682095 w 685800"/>
                  <a:gd name="connsiteY2" fmla="*/ 1384962 h 1384968"/>
                  <a:gd name="connsiteX3" fmla="*/ 0 w 685800"/>
                  <a:gd name="connsiteY3" fmla="*/ 1384968 h 1384968"/>
                  <a:gd name="connsiteX4" fmla="*/ 0 w 685800"/>
                  <a:gd name="connsiteY4" fmla="*/ 0 h 1384968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3951"/>
                  <a:gd name="connsiteY0" fmla="*/ 1855 h 1386823"/>
                  <a:gd name="connsiteX1" fmla="*/ 683951 w 683951"/>
                  <a:gd name="connsiteY1" fmla="*/ 0 h 1386823"/>
                  <a:gd name="connsiteX2" fmla="*/ 682095 w 683951"/>
                  <a:gd name="connsiteY2" fmla="*/ 1386817 h 1386823"/>
                  <a:gd name="connsiteX3" fmla="*/ 0 w 683951"/>
                  <a:gd name="connsiteY3" fmla="*/ 1386823 h 1386823"/>
                  <a:gd name="connsiteX4" fmla="*/ 0 w 683951"/>
                  <a:gd name="connsiteY4" fmla="*/ 1855 h 1386823"/>
                  <a:gd name="connsiteX0" fmla="*/ 0 w 685807"/>
                  <a:gd name="connsiteY0" fmla="*/ 3704 h 1388672"/>
                  <a:gd name="connsiteX1" fmla="*/ 685807 w 685807"/>
                  <a:gd name="connsiteY1" fmla="*/ 0 h 1388672"/>
                  <a:gd name="connsiteX2" fmla="*/ 682095 w 685807"/>
                  <a:gd name="connsiteY2" fmla="*/ 1388666 h 1388672"/>
                  <a:gd name="connsiteX3" fmla="*/ 0 w 685807"/>
                  <a:gd name="connsiteY3" fmla="*/ 1388672 h 1388672"/>
                  <a:gd name="connsiteX4" fmla="*/ 0 w 685807"/>
                  <a:gd name="connsiteY4" fmla="*/ 3704 h 1388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807" h="1388672">
                    <a:moveTo>
                      <a:pt x="0" y="3704"/>
                    </a:moveTo>
                    <a:lnTo>
                      <a:pt x="685807" y="0"/>
                    </a:lnTo>
                    <a:cubicBezTo>
                      <a:pt x="684410" y="1328699"/>
                      <a:pt x="683546" y="26617"/>
                      <a:pt x="682095" y="1388666"/>
                    </a:cubicBezTo>
                    <a:lnTo>
                      <a:pt x="0" y="1388672"/>
                    </a:lnTo>
                    <a:lnTo>
                      <a:pt x="0" y="3704"/>
                    </a:lnTo>
                    <a:close/>
                  </a:path>
                </a:pathLst>
              </a:custGeom>
              <a:solidFill>
                <a:schemeClr val="tx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460" y="3756454"/>
            <a:ext cx="9140617" cy="1716968"/>
          </a:xfrm>
          <a:noFill/>
        </p:spPr>
        <p:txBody>
          <a:bodyPr anchor="t"/>
          <a:lstStyle>
            <a:lvl1pPr algn="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61460" y="2256266"/>
            <a:ext cx="9140617" cy="1500187"/>
          </a:xfrm>
        </p:spPr>
        <p:txBody>
          <a:bodyPr anchor="b"/>
          <a:lstStyle>
            <a:lvl1pPr marL="0" indent="0" algn="r">
              <a:buNone/>
              <a:defRPr sz="2400" b="1" cap="all" spc="100" baseline="0">
                <a:solidFill>
                  <a:srgbClr val="4D78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</p:spTree>
    <p:extLst>
      <p:ext uri="{BB962C8B-B14F-4D97-AF65-F5344CB8AC3E}">
        <p14:creationId xmlns:p14="http://schemas.microsoft.com/office/powerpoint/2010/main" val="839797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&amp; Picture - Left Align Red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35090" y="316581"/>
            <a:ext cx="7875344" cy="7021495"/>
            <a:chOff x="6035090" y="316581"/>
            <a:chExt cx="7875344" cy="7021495"/>
          </a:xfrm>
        </p:grpSpPr>
        <p:sp>
          <p:nvSpPr>
            <p:cNvPr id="25" name="Rectangle 15"/>
            <p:cNvSpPr/>
            <p:nvPr/>
          </p:nvSpPr>
          <p:spPr>
            <a:xfrm rot="2700000">
              <a:off x="9937210" y="3270972"/>
              <a:ext cx="2649297" cy="5297151"/>
            </a:xfrm>
            <a:custGeom>
              <a:avLst/>
              <a:gdLst>
                <a:gd name="connsiteX0" fmla="*/ 0 w 2646282"/>
                <a:gd name="connsiteY0" fmla="*/ 0 h 5305569"/>
                <a:gd name="connsiteX1" fmla="*/ 2646282 w 2646282"/>
                <a:gd name="connsiteY1" fmla="*/ 0 h 5305569"/>
                <a:gd name="connsiteX2" fmla="*/ 2646282 w 2646282"/>
                <a:gd name="connsiteY2" fmla="*/ 5305569 h 5305569"/>
                <a:gd name="connsiteX3" fmla="*/ 0 w 2646282"/>
                <a:gd name="connsiteY3" fmla="*/ 5305569 h 5305569"/>
                <a:gd name="connsiteX4" fmla="*/ 0 w 2646282"/>
                <a:gd name="connsiteY4" fmla="*/ 0 h 5305569"/>
                <a:gd name="connsiteX0" fmla="*/ 0 w 2646282"/>
                <a:gd name="connsiteY0" fmla="*/ 0 h 5305569"/>
                <a:gd name="connsiteX1" fmla="*/ 2646282 w 2646282"/>
                <a:gd name="connsiteY1" fmla="*/ 0 h 5305569"/>
                <a:gd name="connsiteX2" fmla="*/ 2646258 w 2646282"/>
                <a:gd name="connsiteY2" fmla="*/ 2658827 h 5305569"/>
                <a:gd name="connsiteX3" fmla="*/ 2646282 w 2646282"/>
                <a:gd name="connsiteY3" fmla="*/ 5305569 h 5305569"/>
                <a:gd name="connsiteX4" fmla="*/ 0 w 2646282"/>
                <a:gd name="connsiteY4" fmla="*/ 5305569 h 5305569"/>
                <a:gd name="connsiteX5" fmla="*/ 0 w 2646282"/>
                <a:gd name="connsiteY5" fmla="*/ 0 h 5305569"/>
                <a:gd name="connsiteX0" fmla="*/ 0 w 2646282"/>
                <a:gd name="connsiteY0" fmla="*/ 0 h 5363746"/>
                <a:gd name="connsiteX1" fmla="*/ 2646282 w 2646282"/>
                <a:gd name="connsiteY1" fmla="*/ 0 h 5363746"/>
                <a:gd name="connsiteX2" fmla="*/ 2646258 w 2646282"/>
                <a:gd name="connsiteY2" fmla="*/ 2658827 h 5363746"/>
                <a:gd name="connsiteX3" fmla="*/ 0 w 2646282"/>
                <a:gd name="connsiteY3" fmla="*/ 5305569 h 5363746"/>
                <a:gd name="connsiteX4" fmla="*/ 0 w 2646282"/>
                <a:gd name="connsiteY4" fmla="*/ 0 h 5363746"/>
                <a:gd name="connsiteX0" fmla="*/ 0 w 2646282"/>
                <a:gd name="connsiteY0" fmla="*/ 0 h 5446735"/>
                <a:gd name="connsiteX1" fmla="*/ 2646282 w 2646282"/>
                <a:gd name="connsiteY1" fmla="*/ 0 h 5446735"/>
                <a:gd name="connsiteX2" fmla="*/ 2646258 w 2646282"/>
                <a:gd name="connsiteY2" fmla="*/ 2658827 h 5446735"/>
                <a:gd name="connsiteX3" fmla="*/ 0 w 2646282"/>
                <a:gd name="connsiteY3" fmla="*/ 5305569 h 5446735"/>
                <a:gd name="connsiteX4" fmla="*/ 0 w 2646282"/>
                <a:gd name="connsiteY4" fmla="*/ 0 h 5446735"/>
                <a:gd name="connsiteX0" fmla="*/ 0 w 2646282"/>
                <a:gd name="connsiteY0" fmla="*/ 0 h 5305569"/>
                <a:gd name="connsiteX1" fmla="*/ 2646282 w 2646282"/>
                <a:gd name="connsiteY1" fmla="*/ 0 h 5305569"/>
                <a:gd name="connsiteX2" fmla="*/ 2646258 w 2646282"/>
                <a:gd name="connsiteY2" fmla="*/ 2658827 h 5305569"/>
                <a:gd name="connsiteX3" fmla="*/ 0 w 2646282"/>
                <a:gd name="connsiteY3" fmla="*/ 5305569 h 5305569"/>
                <a:gd name="connsiteX4" fmla="*/ 0 w 2646282"/>
                <a:gd name="connsiteY4" fmla="*/ 0 h 5305569"/>
                <a:gd name="connsiteX0" fmla="*/ 0 w 2646258"/>
                <a:gd name="connsiteY0" fmla="*/ 0 h 5305569"/>
                <a:gd name="connsiteX1" fmla="*/ 2646258 w 2646258"/>
                <a:gd name="connsiteY1" fmla="*/ 2658827 h 5305569"/>
                <a:gd name="connsiteX2" fmla="*/ 0 w 2646258"/>
                <a:gd name="connsiteY2" fmla="*/ 5305569 h 5305569"/>
                <a:gd name="connsiteX3" fmla="*/ 0 w 2646258"/>
                <a:gd name="connsiteY3" fmla="*/ 0 h 5305569"/>
                <a:gd name="connsiteX0" fmla="*/ 0 w 2646258"/>
                <a:gd name="connsiteY0" fmla="*/ 0 h 5305569"/>
                <a:gd name="connsiteX1" fmla="*/ 2646258 w 2646258"/>
                <a:gd name="connsiteY1" fmla="*/ 2658827 h 5305569"/>
                <a:gd name="connsiteX2" fmla="*/ 0 w 2646258"/>
                <a:gd name="connsiteY2" fmla="*/ 5305569 h 5305569"/>
                <a:gd name="connsiteX3" fmla="*/ 0 w 2646258"/>
                <a:gd name="connsiteY3" fmla="*/ 0 h 5305569"/>
                <a:gd name="connsiteX0" fmla="*/ 0 w 2646258"/>
                <a:gd name="connsiteY0" fmla="*/ 0 h 5305569"/>
                <a:gd name="connsiteX1" fmla="*/ 2646258 w 2646258"/>
                <a:gd name="connsiteY1" fmla="*/ 2658827 h 5305569"/>
                <a:gd name="connsiteX2" fmla="*/ 0 w 2646258"/>
                <a:gd name="connsiteY2" fmla="*/ 5305569 h 5305569"/>
                <a:gd name="connsiteX3" fmla="*/ 0 w 2646258"/>
                <a:gd name="connsiteY3" fmla="*/ 0 h 5305569"/>
                <a:gd name="connsiteX0" fmla="*/ 0 w 2647942"/>
                <a:gd name="connsiteY0" fmla="*/ 0 h 5303885"/>
                <a:gd name="connsiteX1" fmla="*/ 2647942 w 2647942"/>
                <a:gd name="connsiteY1" fmla="*/ 2657143 h 5303885"/>
                <a:gd name="connsiteX2" fmla="*/ 1684 w 2647942"/>
                <a:gd name="connsiteY2" fmla="*/ 5303885 h 5303885"/>
                <a:gd name="connsiteX3" fmla="*/ 0 w 2647942"/>
                <a:gd name="connsiteY3" fmla="*/ 0 h 5303885"/>
                <a:gd name="connsiteX0" fmla="*/ 0 w 2647942"/>
                <a:gd name="connsiteY0" fmla="*/ 0 h 5303885"/>
                <a:gd name="connsiteX1" fmla="*/ 2647942 w 2647942"/>
                <a:gd name="connsiteY1" fmla="*/ 2657143 h 5303885"/>
                <a:gd name="connsiteX2" fmla="*/ 1684 w 2647942"/>
                <a:gd name="connsiteY2" fmla="*/ 5303885 h 5303885"/>
                <a:gd name="connsiteX3" fmla="*/ 0 w 2647942"/>
                <a:gd name="connsiteY3" fmla="*/ 0 h 5303885"/>
                <a:gd name="connsiteX0" fmla="*/ 0 w 2647942"/>
                <a:gd name="connsiteY0" fmla="*/ 0 h 5303885"/>
                <a:gd name="connsiteX1" fmla="*/ 2647942 w 2647942"/>
                <a:gd name="connsiteY1" fmla="*/ 2657143 h 5303885"/>
                <a:gd name="connsiteX2" fmla="*/ 1684 w 2647942"/>
                <a:gd name="connsiteY2" fmla="*/ 5303885 h 5303885"/>
                <a:gd name="connsiteX3" fmla="*/ 0 w 2647942"/>
                <a:gd name="connsiteY3" fmla="*/ 0 h 5303885"/>
                <a:gd name="connsiteX0" fmla="*/ 0 w 2647942"/>
                <a:gd name="connsiteY0" fmla="*/ 0 h 5295467"/>
                <a:gd name="connsiteX1" fmla="*/ 2647942 w 2647942"/>
                <a:gd name="connsiteY1" fmla="*/ 2657143 h 5295467"/>
                <a:gd name="connsiteX2" fmla="*/ 10102 w 2647942"/>
                <a:gd name="connsiteY2" fmla="*/ 5295467 h 5295467"/>
                <a:gd name="connsiteX3" fmla="*/ 0 w 2647942"/>
                <a:gd name="connsiteY3" fmla="*/ 0 h 5295467"/>
                <a:gd name="connsiteX0" fmla="*/ 0 w 2647942"/>
                <a:gd name="connsiteY0" fmla="*/ 0 h 5295467"/>
                <a:gd name="connsiteX1" fmla="*/ 2647942 w 2647942"/>
                <a:gd name="connsiteY1" fmla="*/ 2657143 h 5295467"/>
                <a:gd name="connsiteX2" fmla="*/ 10102 w 2647942"/>
                <a:gd name="connsiteY2" fmla="*/ 5295467 h 5295467"/>
                <a:gd name="connsiteX3" fmla="*/ 0 w 2647942"/>
                <a:gd name="connsiteY3" fmla="*/ 0 h 5295467"/>
                <a:gd name="connsiteX0" fmla="*/ 0 w 2647942"/>
                <a:gd name="connsiteY0" fmla="*/ 0 h 5295467"/>
                <a:gd name="connsiteX1" fmla="*/ 2647942 w 2647942"/>
                <a:gd name="connsiteY1" fmla="*/ 2657143 h 5295467"/>
                <a:gd name="connsiteX2" fmla="*/ 10102 w 2647942"/>
                <a:gd name="connsiteY2" fmla="*/ 5295467 h 5295467"/>
                <a:gd name="connsiteX3" fmla="*/ 0 w 2647942"/>
                <a:gd name="connsiteY3" fmla="*/ 0 h 5295467"/>
                <a:gd name="connsiteX0" fmla="*/ 1355 w 2649297"/>
                <a:gd name="connsiteY0" fmla="*/ 0 h 5297151"/>
                <a:gd name="connsiteX1" fmla="*/ 2649297 w 2649297"/>
                <a:gd name="connsiteY1" fmla="*/ 2657143 h 5297151"/>
                <a:gd name="connsiteX2" fmla="*/ 6405 w 2649297"/>
                <a:gd name="connsiteY2" fmla="*/ 5297151 h 5297151"/>
                <a:gd name="connsiteX3" fmla="*/ 1355 w 2649297"/>
                <a:gd name="connsiteY3" fmla="*/ 0 h 529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9297" h="5297151">
                  <a:moveTo>
                    <a:pt x="1355" y="0"/>
                  </a:moveTo>
                  <a:cubicBezTo>
                    <a:pt x="2601493" y="2604328"/>
                    <a:pt x="141528" y="145184"/>
                    <a:pt x="2649297" y="2657143"/>
                  </a:cubicBezTo>
                  <a:cubicBezTo>
                    <a:pt x="64949" y="5241506"/>
                    <a:pt x="2565762" y="2735237"/>
                    <a:pt x="6405" y="5297151"/>
                  </a:cubicBezTo>
                  <a:cubicBezTo>
                    <a:pt x="-5381" y="2772603"/>
                    <a:pt x="3039" y="2416785"/>
                    <a:pt x="1355" y="0"/>
                  </a:cubicBezTo>
                  <a:close/>
                </a:path>
              </a:pathLst>
            </a:custGeom>
            <a:solidFill>
              <a:schemeClr val="tx2">
                <a:alpha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2700000">
              <a:off x="8754126" y="1688054"/>
              <a:ext cx="3657345" cy="914400"/>
            </a:xfrm>
            <a:prstGeom prst="rect">
              <a:avLst/>
            </a:prstGeom>
            <a:solidFill>
              <a:schemeClr val="accent2">
                <a:alpha val="5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27" name="Rectangle 17"/>
            <p:cNvSpPr/>
            <p:nvPr/>
          </p:nvSpPr>
          <p:spPr>
            <a:xfrm rot="2700000">
              <a:off x="10958507" y="2975886"/>
              <a:ext cx="1829702" cy="916661"/>
            </a:xfrm>
            <a:custGeom>
              <a:avLst/>
              <a:gdLst>
                <a:gd name="connsiteX0" fmla="*/ 0 w 1829020"/>
                <a:gd name="connsiteY0" fmla="*/ 0 h 914400"/>
                <a:gd name="connsiteX1" fmla="*/ 1829020 w 1829020"/>
                <a:gd name="connsiteY1" fmla="*/ 0 h 914400"/>
                <a:gd name="connsiteX2" fmla="*/ 1829020 w 1829020"/>
                <a:gd name="connsiteY2" fmla="*/ 914400 h 914400"/>
                <a:gd name="connsiteX3" fmla="*/ 0 w 1829020"/>
                <a:gd name="connsiteY3" fmla="*/ 914400 h 914400"/>
                <a:gd name="connsiteX4" fmla="*/ 0 w 1829020"/>
                <a:gd name="connsiteY4" fmla="*/ 0 h 914400"/>
                <a:gd name="connsiteX0" fmla="*/ 0 w 1829020"/>
                <a:gd name="connsiteY0" fmla="*/ 1729 h 916129"/>
                <a:gd name="connsiteX1" fmla="*/ 911016 w 1829020"/>
                <a:gd name="connsiteY1" fmla="*/ 0 h 916129"/>
                <a:gd name="connsiteX2" fmla="*/ 1829020 w 1829020"/>
                <a:gd name="connsiteY2" fmla="*/ 916129 h 916129"/>
                <a:gd name="connsiteX3" fmla="*/ 0 w 1829020"/>
                <a:gd name="connsiteY3" fmla="*/ 916129 h 916129"/>
                <a:gd name="connsiteX4" fmla="*/ 0 w 1829020"/>
                <a:gd name="connsiteY4" fmla="*/ 1729 h 916129"/>
                <a:gd name="connsiteX0" fmla="*/ 0 w 1829020"/>
                <a:gd name="connsiteY0" fmla="*/ 1729 h 916129"/>
                <a:gd name="connsiteX1" fmla="*/ 911016 w 1829020"/>
                <a:gd name="connsiteY1" fmla="*/ 0 h 916129"/>
                <a:gd name="connsiteX2" fmla="*/ 1829020 w 1829020"/>
                <a:gd name="connsiteY2" fmla="*/ 916129 h 916129"/>
                <a:gd name="connsiteX3" fmla="*/ 0 w 1829020"/>
                <a:gd name="connsiteY3" fmla="*/ 916129 h 916129"/>
                <a:gd name="connsiteX4" fmla="*/ 0 w 1829020"/>
                <a:gd name="connsiteY4" fmla="*/ 1729 h 916129"/>
                <a:gd name="connsiteX0" fmla="*/ 0 w 1827336"/>
                <a:gd name="connsiteY0" fmla="*/ 1729 h 917813"/>
                <a:gd name="connsiteX1" fmla="*/ 911016 w 1827336"/>
                <a:gd name="connsiteY1" fmla="*/ 0 h 917813"/>
                <a:gd name="connsiteX2" fmla="*/ 1827336 w 1827336"/>
                <a:gd name="connsiteY2" fmla="*/ 917813 h 917813"/>
                <a:gd name="connsiteX3" fmla="*/ 0 w 1827336"/>
                <a:gd name="connsiteY3" fmla="*/ 916129 h 917813"/>
                <a:gd name="connsiteX4" fmla="*/ 0 w 1827336"/>
                <a:gd name="connsiteY4" fmla="*/ 1729 h 917813"/>
                <a:gd name="connsiteX0" fmla="*/ 0 w 1827336"/>
                <a:gd name="connsiteY0" fmla="*/ 1729 h 917813"/>
                <a:gd name="connsiteX1" fmla="*/ 911016 w 1827336"/>
                <a:gd name="connsiteY1" fmla="*/ 0 h 917813"/>
                <a:gd name="connsiteX2" fmla="*/ 1827336 w 1827336"/>
                <a:gd name="connsiteY2" fmla="*/ 917813 h 917813"/>
                <a:gd name="connsiteX3" fmla="*/ 0 w 1827336"/>
                <a:gd name="connsiteY3" fmla="*/ 916129 h 917813"/>
                <a:gd name="connsiteX4" fmla="*/ 0 w 1827336"/>
                <a:gd name="connsiteY4" fmla="*/ 1729 h 917813"/>
                <a:gd name="connsiteX0" fmla="*/ 0 w 1827336"/>
                <a:gd name="connsiteY0" fmla="*/ 1729 h 917813"/>
                <a:gd name="connsiteX1" fmla="*/ 911016 w 1827336"/>
                <a:gd name="connsiteY1" fmla="*/ 0 h 917813"/>
                <a:gd name="connsiteX2" fmla="*/ 1827336 w 1827336"/>
                <a:gd name="connsiteY2" fmla="*/ 917813 h 917813"/>
                <a:gd name="connsiteX3" fmla="*/ 0 w 1827336"/>
                <a:gd name="connsiteY3" fmla="*/ 916129 h 917813"/>
                <a:gd name="connsiteX4" fmla="*/ 0 w 1827336"/>
                <a:gd name="connsiteY4" fmla="*/ 1729 h 91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336" h="917813">
                  <a:moveTo>
                    <a:pt x="0" y="1729"/>
                  </a:moveTo>
                  <a:lnTo>
                    <a:pt x="911016" y="0"/>
                  </a:lnTo>
                  <a:cubicBezTo>
                    <a:pt x="1815889" y="905370"/>
                    <a:pt x="956140" y="46118"/>
                    <a:pt x="1827336" y="917813"/>
                  </a:cubicBezTo>
                  <a:lnTo>
                    <a:pt x="0" y="916129"/>
                  </a:lnTo>
                  <a:lnTo>
                    <a:pt x="0" y="1729"/>
                  </a:lnTo>
                  <a:close/>
                </a:path>
              </a:pathLst>
            </a:custGeom>
            <a:solidFill>
              <a:schemeClr val="accent2">
                <a:alpha val="2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28" name="Rectangle 18"/>
            <p:cNvSpPr/>
            <p:nvPr/>
          </p:nvSpPr>
          <p:spPr>
            <a:xfrm rot="2700000">
              <a:off x="6033951" y="4595161"/>
              <a:ext cx="4571430" cy="914400"/>
            </a:xfrm>
            <a:custGeom>
              <a:avLst/>
              <a:gdLst>
                <a:gd name="connsiteX0" fmla="*/ 0 w 4571430"/>
                <a:gd name="connsiteY0" fmla="*/ 0 h 914400"/>
                <a:gd name="connsiteX1" fmla="*/ 4571430 w 4571430"/>
                <a:gd name="connsiteY1" fmla="*/ 0 h 914400"/>
                <a:gd name="connsiteX2" fmla="*/ 4571430 w 4571430"/>
                <a:gd name="connsiteY2" fmla="*/ 914400 h 914400"/>
                <a:gd name="connsiteX3" fmla="*/ 0 w 4571430"/>
                <a:gd name="connsiteY3" fmla="*/ 914400 h 914400"/>
                <a:gd name="connsiteX4" fmla="*/ 0 w 4571430"/>
                <a:gd name="connsiteY4" fmla="*/ 0 h 914400"/>
                <a:gd name="connsiteX0" fmla="*/ 0 w 4571430"/>
                <a:gd name="connsiteY0" fmla="*/ 0 h 914400"/>
                <a:gd name="connsiteX1" fmla="*/ 4571430 w 4571430"/>
                <a:gd name="connsiteY1" fmla="*/ 0 h 914400"/>
                <a:gd name="connsiteX2" fmla="*/ 4571430 w 4571430"/>
                <a:gd name="connsiteY2" fmla="*/ 914400 h 914400"/>
                <a:gd name="connsiteX3" fmla="*/ 4382235 w 4571430"/>
                <a:gd name="connsiteY3" fmla="*/ 914239 h 914400"/>
                <a:gd name="connsiteX4" fmla="*/ 0 w 4571430"/>
                <a:gd name="connsiteY4" fmla="*/ 914400 h 914400"/>
                <a:gd name="connsiteX5" fmla="*/ 0 w 4571430"/>
                <a:gd name="connsiteY5" fmla="*/ 0 h 914400"/>
                <a:gd name="connsiteX0" fmla="*/ 0 w 4571430"/>
                <a:gd name="connsiteY0" fmla="*/ 0 h 914400"/>
                <a:gd name="connsiteX1" fmla="*/ 4571430 w 4571430"/>
                <a:gd name="connsiteY1" fmla="*/ 0 h 914400"/>
                <a:gd name="connsiteX2" fmla="*/ 4568947 w 4571430"/>
                <a:gd name="connsiteY2" fmla="*/ 724069 h 914400"/>
                <a:gd name="connsiteX3" fmla="*/ 4571430 w 4571430"/>
                <a:gd name="connsiteY3" fmla="*/ 914400 h 914400"/>
                <a:gd name="connsiteX4" fmla="*/ 4382235 w 4571430"/>
                <a:gd name="connsiteY4" fmla="*/ 914239 h 914400"/>
                <a:gd name="connsiteX5" fmla="*/ 0 w 4571430"/>
                <a:gd name="connsiteY5" fmla="*/ 914400 h 914400"/>
                <a:gd name="connsiteX6" fmla="*/ 0 w 4571430"/>
                <a:gd name="connsiteY6" fmla="*/ 0 h 914400"/>
                <a:gd name="connsiteX0" fmla="*/ 0 w 4768024"/>
                <a:gd name="connsiteY0" fmla="*/ 0 h 914400"/>
                <a:gd name="connsiteX1" fmla="*/ 4571430 w 4768024"/>
                <a:gd name="connsiteY1" fmla="*/ 0 h 914400"/>
                <a:gd name="connsiteX2" fmla="*/ 4568947 w 4768024"/>
                <a:gd name="connsiteY2" fmla="*/ 724069 h 914400"/>
                <a:gd name="connsiteX3" fmla="*/ 4382235 w 4768024"/>
                <a:gd name="connsiteY3" fmla="*/ 914239 h 914400"/>
                <a:gd name="connsiteX4" fmla="*/ 0 w 4768024"/>
                <a:gd name="connsiteY4" fmla="*/ 914400 h 914400"/>
                <a:gd name="connsiteX5" fmla="*/ 0 w 4768024"/>
                <a:gd name="connsiteY5" fmla="*/ 0 h 914400"/>
                <a:gd name="connsiteX0" fmla="*/ 0 w 4576886"/>
                <a:gd name="connsiteY0" fmla="*/ 0 h 914400"/>
                <a:gd name="connsiteX1" fmla="*/ 4571430 w 4576886"/>
                <a:gd name="connsiteY1" fmla="*/ 0 h 914400"/>
                <a:gd name="connsiteX2" fmla="*/ 4568947 w 4576886"/>
                <a:gd name="connsiteY2" fmla="*/ 724069 h 914400"/>
                <a:gd name="connsiteX3" fmla="*/ 4382235 w 4576886"/>
                <a:gd name="connsiteY3" fmla="*/ 914239 h 914400"/>
                <a:gd name="connsiteX4" fmla="*/ 0 w 4576886"/>
                <a:gd name="connsiteY4" fmla="*/ 914400 h 914400"/>
                <a:gd name="connsiteX5" fmla="*/ 0 w 4576886"/>
                <a:gd name="connsiteY5" fmla="*/ 0 h 914400"/>
                <a:gd name="connsiteX0" fmla="*/ 0 w 4571430"/>
                <a:gd name="connsiteY0" fmla="*/ 0 h 914400"/>
                <a:gd name="connsiteX1" fmla="*/ 4571430 w 4571430"/>
                <a:gd name="connsiteY1" fmla="*/ 0 h 914400"/>
                <a:gd name="connsiteX2" fmla="*/ 4568947 w 4571430"/>
                <a:gd name="connsiteY2" fmla="*/ 724069 h 914400"/>
                <a:gd name="connsiteX3" fmla="*/ 4382235 w 4571430"/>
                <a:gd name="connsiteY3" fmla="*/ 914239 h 914400"/>
                <a:gd name="connsiteX4" fmla="*/ 0 w 4571430"/>
                <a:gd name="connsiteY4" fmla="*/ 914400 h 914400"/>
                <a:gd name="connsiteX5" fmla="*/ 0 w 4571430"/>
                <a:gd name="connsiteY5" fmla="*/ 0 h 914400"/>
                <a:gd name="connsiteX0" fmla="*/ 0 w 4571430"/>
                <a:gd name="connsiteY0" fmla="*/ 0 h 914400"/>
                <a:gd name="connsiteX1" fmla="*/ 4571430 w 4571430"/>
                <a:gd name="connsiteY1" fmla="*/ 0 h 914400"/>
                <a:gd name="connsiteX2" fmla="*/ 4568947 w 4571430"/>
                <a:gd name="connsiteY2" fmla="*/ 727527 h 914400"/>
                <a:gd name="connsiteX3" fmla="*/ 4382235 w 4571430"/>
                <a:gd name="connsiteY3" fmla="*/ 914239 h 914400"/>
                <a:gd name="connsiteX4" fmla="*/ 0 w 4571430"/>
                <a:gd name="connsiteY4" fmla="*/ 914400 h 914400"/>
                <a:gd name="connsiteX5" fmla="*/ 0 w 4571430"/>
                <a:gd name="connsiteY5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1430" h="914400">
                  <a:moveTo>
                    <a:pt x="0" y="0"/>
                  </a:moveTo>
                  <a:lnTo>
                    <a:pt x="4571430" y="0"/>
                  </a:lnTo>
                  <a:cubicBezTo>
                    <a:pt x="4570602" y="241356"/>
                    <a:pt x="4569775" y="486171"/>
                    <a:pt x="4568947" y="727527"/>
                  </a:cubicBezTo>
                  <a:cubicBezTo>
                    <a:pt x="4214126" y="1085629"/>
                    <a:pt x="4682132" y="611092"/>
                    <a:pt x="4382235" y="914239"/>
                  </a:cubicBez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5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18900000">
              <a:off x="6035090" y="2011268"/>
              <a:ext cx="4567189" cy="914400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18900000">
              <a:off x="9533368" y="4594150"/>
              <a:ext cx="2743198" cy="914400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5864" y="3372630"/>
            <a:ext cx="5974869" cy="31468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64" y="1508534"/>
            <a:ext cx="5974869" cy="1176964"/>
          </a:xfrm>
          <a:noFill/>
          <a:ln>
            <a:noFill/>
          </a:ln>
        </p:spPr>
        <p:txBody>
          <a:bodyPr anchor="b"/>
          <a:lstStyle>
            <a:lvl1pPr algn="l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64" y="2714695"/>
            <a:ext cx="5974869" cy="640080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 sz="2400" b="1" cap="all" spc="100" baseline="0">
                <a:solidFill>
                  <a:srgbClr val="4D78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 rot="2700000">
            <a:off x="8241252" y="2387606"/>
            <a:ext cx="2743200" cy="27432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4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&amp; Picture - Right Align Red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596193" y="180771"/>
            <a:ext cx="6754319" cy="8386394"/>
            <a:chOff x="-596193" y="180771"/>
            <a:chExt cx="6754319" cy="8386394"/>
          </a:xfrm>
        </p:grpSpPr>
        <p:sp>
          <p:nvSpPr>
            <p:cNvPr id="18" name="Rectangle 15"/>
            <p:cNvSpPr/>
            <p:nvPr/>
          </p:nvSpPr>
          <p:spPr>
            <a:xfrm rot="18900000" flipH="1">
              <a:off x="-394827" y="3271698"/>
              <a:ext cx="2647942" cy="5295467"/>
            </a:xfrm>
            <a:custGeom>
              <a:avLst/>
              <a:gdLst>
                <a:gd name="connsiteX0" fmla="*/ 0 w 2646282"/>
                <a:gd name="connsiteY0" fmla="*/ 0 h 5305569"/>
                <a:gd name="connsiteX1" fmla="*/ 2646282 w 2646282"/>
                <a:gd name="connsiteY1" fmla="*/ 0 h 5305569"/>
                <a:gd name="connsiteX2" fmla="*/ 2646282 w 2646282"/>
                <a:gd name="connsiteY2" fmla="*/ 5305569 h 5305569"/>
                <a:gd name="connsiteX3" fmla="*/ 0 w 2646282"/>
                <a:gd name="connsiteY3" fmla="*/ 5305569 h 5305569"/>
                <a:gd name="connsiteX4" fmla="*/ 0 w 2646282"/>
                <a:gd name="connsiteY4" fmla="*/ 0 h 5305569"/>
                <a:gd name="connsiteX0" fmla="*/ 0 w 2646282"/>
                <a:gd name="connsiteY0" fmla="*/ 0 h 5305569"/>
                <a:gd name="connsiteX1" fmla="*/ 2646282 w 2646282"/>
                <a:gd name="connsiteY1" fmla="*/ 0 h 5305569"/>
                <a:gd name="connsiteX2" fmla="*/ 2646258 w 2646282"/>
                <a:gd name="connsiteY2" fmla="*/ 2658827 h 5305569"/>
                <a:gd name="connsiteX3" fmla="*/ 2646282 w 2646282"/>
                <a:gd name="connsiteY3" fmla="*/ 5305569 h 5305569"/>
                <a:gd name="connsiteX4" fmla="*/ 0 w 2646282"/>
                <a:gd name="connsiteY4" fmla="*/ 5305569 h 5305569"/>
                <a:gd name="connsiteX5" fmla="*/ 0 w 2646282"/>
                <a:gd name="connsiteY5" fmla="*/ 0 h 5305569"/>
                <a:gd name="connsiteX0" fmla="*/ 0 w 2646282"/>
                <a:gd name="connsiteY0" fmla="*/ 0 h 5363746"/>
                <a:gd name="connsiteX1" fmla="*/ 2646282 w 2646282"/>
                <a:gd name="connsiteY1" fmla="*/ 0 h 5363746"/>
                <a:gd name="connsiteX2" fmla="*/ 2646258 w 2646282"/>
                <a:gd name="connsiteY2" fmla="*/ 2658827 h 5363746"/>
                <a:gd name="connsiteX3" fmla="*/ 0 w 2646282"/>
                <a:gd name="connsiteY3" fmla="*/ 5305569 h 5363746"/>
                <a:gd name="connsiteX4" fmla="*/ 0 w 2646282"/>
                <a:gd name="connsiteY4" fmla="*/ 0 h 5363746"/>
                <a:gd name="connsiteX0" fmla="*/ 0 w 2646282"/>
                <a:gd name="connsiteY0" fmla="*/ 0 h 5446735"/>
                <a:gd name="connsiteX1" fmla="*/ 2646282 w 2646282"/>
                <a:gd name="connsiteY1" fmla="*/ 0 h 5446735"/>
                <a:gd name="connsiteX2" fmla="*/ 2646258 w 2646282"/>
                <a:gd name="connsiteY2" fmla="*/ 2658827 h 5446735"/>
                <a:gd name="connsiteX3" fmla="*/ 0 w 2646282"/>
                <a:gd name="connsiteY3" fmla="*/ 5305569 h 5446735"/>
                <a:gd name="connsiteX4" fmla="*/ 0 w 2646282"/>
                <a:gd name="connsiteY4" fmla="*/ 0 h 5446735"/>
                <a:gd name="connsiteX0" fmla="*/ 0 w 2646282"/>
                <a:gd name="connsiteY0" fmla="*/ 0 h 5305569"/>
                <a:gd name="connsiteX1" fmla="*/ 2646282 w 2646282"/>
                <a:gd name="connsiteY1" fmla="*/ 0 h 5305569"/>
                <a:gd name="connsiteX2" fmla="*/ 2646258 w 2646282"/>
                <a:gd name="connsiteY2" fmla="*/ 2658827 h 5305569"/>
                <a:gd name="connsiteX3" fmla="*/ 0 w 2646282"/>
                <a:gd name="connsiteY3" fmla="*/ 5305569 h 5305569"/>
                <a:gd name="connsiteX4" fmla="*/ 0 w 2646282"/>
                <a:gd name="connsiteY4" fmla="*/ 0 h 5305569"/>
                <a:gd name="connsiteX0" fmla="*/ 0 w 2646258"/>
                <a:gd name="connsiteY0" fmla="*/ 0 h 5305569"/>
                <a:gd name="connsiteX1" fmla="*/ 2646258 w 2646258"/>
                <a:gd name="connsiteY1" fmla="*/ 2658827 h 5305569"/>
                <a:gd name="connsiteX2" fmla="*/ 0 w 2646258"/>
                <a:gd name="connsiteY2" fmla="*/ 5305569 h 5305569"/>
                <a:gd name="connsiteX3" fmla="*/ 0 w 2646258"/>
                <a:gd name="connsiteY3" fmla="*/ 0 h 5305569"/>
                <a:gd name="connsiteX0" fmla="*/ 0 w 2646258"/>
                <a:gd name="connsiteY0" fmla="*/ 0 h 5305569"/>
                <a:gd name="connsiteX1" fmla="*/ 2646258 w 2646258"/>
                <a:gd name="connsiteY1" fmla="*/ 2658827 h 5305569"/>
                <a:gd name="connsiteX2" fmla="*/ 0 w 2646258"/>
                <a:gd name="connsiteY2" fmla="*/ 5305569 h 5305569"/>
                <a:gd name="connsiteX3" fmla="*/ 0 w 2646258"/>
                <a:gd name="connsiteY3" fmla="*/ 0 h 5305569"/>
                <a:gd name="connsiteX0" fmla="*/ 0 w 2646258"/>
                <a:gd name="connsiteY0" fmla="*/ 0 h 5305569"/>
                <a:gd name="connsiteX1" fmla="*/ 2646258 w 2646258"/>
                <a:gd name="connsiteY1" fmla="*/ 2658827 h 5305569"/>
                <a:gd name="connsiteX2" fmla="*/ 0 w 2646258"/>
                <a:gd name="connsiteY2" fmla="*/ 5305569 h 5305569"/>
                <a:gd name="connsiteX3" fmla="*/ 0 w 2646258"/>
                <a:gd name="connsiteY3" fmla="*/ 0 h 5305569"/>
                <a:gd name="connsiteX0" fmla="*/ 0 w 2647942"/>
                <a:gd name="connsiteY0" fmla="*/ 0 h 5303885"/>
                <a:gd name="connsiteX1" fmla="*/ 2647942 w 2647942"/>
                <a:gd name="connsiteY1" fmla="*/ 2657143 h 5303885"/>
                <a:gd name="connsiteX2" fmla="*/ 1684 w 2647942"/>
                <a:gd name="connsiteY2" fmla="*/ 5303885 h 5303885"/>
                <a:gd name="connsiteX3" fmla="*/ 0 w 2647942"/>
                <a:gd name="connsiteY3" fmla="*/ 0 h 5303885"/>
                <a:gd name="connsiteX0" fmla="*/ 0 w 2647942"/>
                <a:gd name="connsiteY0" fmla="*/ 0 h 5303885"/>
                <a:gd name="connsiteX1" fmla="*/ 2647942 w 2647942"/>
                <a:gd name="connsiteY1" fmla="*/ 2657143 h 5303885"/>
                <a:gd name="connsiteX2" fmla="*/ 1684 w 2647942"/>
                <a:gd name="connsiteY2" fmla="*/ 5303885 h 5303885"/>
                <a:gd name="connsiteX3" fmla="*/ 0 w 2647942"/>
                <a:gd name="connsiteY3" fmla="*/ 0 h 5303885"/>
                <a:gd name="connsiteX0" fmla="*/ 0 w 2647942"/>
                <a:gd name="connsiteY0" fmla="*/ 0 h 5303885"/>
                <a:gd name="connsiteX1" fmla="*/ 2647942 w 2647942"/>
                <a:gd name="connsiteY1" fmla="*/ 2657143 h 5303885"/>
                <a:gd name="connsiteX2" fmla="*/ 1684 w 2647942"/>
                <a:gd name="connsiteY2" fmla="*/ 5303885 h 5303885"/>
                <a:gd name="connsiteX3" fmla="*/ 0 w 2647942"/>
                <a:gd name="connsiteY3" fmla="*/ 0 h 5303885"/>
                <a:gd name="connsiteX0" fmla="*/ 0 w 2647942"/>
                <a:gd name="connsiteY0" fmla="*/ 0 h 5295467"/>
                <a:gd name="connsiteX1" fmla="*/ 2647942 w 2647942"/>
                <a:gd name="connsiteY1" fmla="*/ 2657143 h 5295467"/>
                <a:gd name="connsiteX2" fmla="*/ 10102 w 2647942"/>
                <a:gd name="connsiteY2" fmla="*/ 5295467 h 5295467"/>
                <a:gd name="connsiteX3" fmla="*/ 0 w 2647942"/>
                <a:gd name="connsiteY3" fmla="*/ 0 h 5295467"/>
                <a:gd name="connsiteX0" fmla="*/ 0 w 2647942"/>
                <a:gd name="connsiteY0" fmla="*/ 0 h 5295467"/>
                <a:gd name="connsiteX1" fmla="*/ 2647942 w 2647942"/>
                <a:gd name="connsiteY1" fmla="*/ 2657143 h 5295467"/>
                <a:gd name="connsiteX2" fmla="*/ 10102 w 2647942"/>
                <a:gd name="connsiteY2" fmla="*/ 5295467 h 5295467"/>
                <a:gd name="connsiteX3" fmla="*/ 0 w 2647942"/>
                <a:gd name="connsiteY3" fmla="*/ 0 h 529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7942" h="5295467">
                  <a:moveTo>
                    <a:pt x="0" y="0"/>
                  </a:moveTo>
                  <a:cubicBezTo>
                    <a:pt x="2600138" y="2604328"/>
                    <a:pt x="140173" y="145184"/>
                    <a:pt x="2647942" y="2657143"/>
                  </a:cubicBezTo>
                  <a:cubicBezTo>
                    <a:pt x="63594" y="5241506"/>
                    <a:pt x="2569459" y="2733553"/>
                    <a:pt x="10102" y="5295467"/>
                  </a:cubicBezTo>
                  <a:cubicBezTo>
                    <a:pt x="5051" y="2794492"/>
                    <a:pt x="1684" y="2416785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596193" y="180771"/>
              <a:ext cx="6754319" cy="6242178"/>
              <a:chOff x="-596193" y="180771"/>
              <a:chExt cx="6754319" cy="6242178"/>
            </a:xfrm>
          </p:grpSpPr>
          <p:sp>
            <p:nvSpPr>
              <p:cNvPr id="22" name="Rectangle 21"/>
              <p:cNvSpPr/>
              <p:nvPr/>
            </p:nvSpPr>
            <p:spPr>
              <a:xfrm rot="18900000" flipH="1">
                <a:off x="-219394" y="1685673"/>
                <a:ext cx="3657345" cy="914400"/>
              </a:xfrm>
              <a:prstGeom prst="rect">
                <a:avLst/>
              </a:prstGeom>
              <a:solidFill>
                <a:schemeClr val="accent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24" name="Rectangle 17"/>
              <p:cNvSpPr/>
              <p:nvPr/>
            </p:nvSpPr>
            <p:spPr>
              <a:xfrm rot="18900000" flipH="1">
                <a:off x="-596193" y="2975738"/>
                <a:ext cx="1827336" cy="917813"/>
              </a:xfrm>
              <a:custGeom>
                <a:avLst/>
                <a:gdLst>
                  <a:gd name="connsiteX0" fmla="*/ 0 w 1829020"/>
                  <a:gd name="connsiteY0" fmla="*/ 0 h 914400"/>
                  <a:gd name="connsiteX1" fmla="*/ 1829020 w 1829020"/>
                  <a:gd name="connsiteY1" fmla="*/ 0 h 914400"/>
                  <a:gd name="connsiteX2" fmla="*/ 1829020 w 1829020"/>
                  <a:gd name="connsiteY2" fmla="*/ 914400 h 914400"/>
                  <a:gd name="connsiteX3" fmla="*/ 0 w 1829020"/>
                  <a:gd name="connsiteY3" fmla="*/ 914400 h 914400"/>
                  <a:gd name="connsiteX4" fmla="*/ 0 w 1829020"/>
                  <a:gd name="connsiteY4" fmla="*/ 0 h 914400"/>
                  <a:gd name="connsiteX0" fmla="*/ 0 w 1829020"/>
                  <a:gd name="connsiteY0" fmla="*/ 1729 h 916129"/>
                  <a:gd name="connsiteX1" fmla="*/ 911016 w 1829020"/>
                  <a:gd name="connsiteY1" fmla="*/ 0 h 916129"/>
                  <a:gd name="connsiteX2" fmla="*/ 1829020 w 1829020"/>
                  <a:gd name="connsiteY2" fmla="*/ 916129 h 916129"/>
                  <a:gd name="connsiteX3" fmla="*/ 0 w 1829020"/>
                  <a:gd name="connsiteY3" fmla="*/ 916129 h 916129"/>
                  <a:gd name="connsiteX4" fmla="*/ 0 w 1829020"/>
                  <a:gd name="connsiteY4" fmla="*/ 1729 h 916129"/>
                  <a:gd name="connsiteX0" fmla="*/ 0 w 1829020"/>
                  <a:gd name="connsiteY0" fmla="*/ 1729 h 916129"/>
                  <a:gd name="connsiteX1" fmla="*/ 911016 w 1829020"/>
                  <a:gd name="connsiteY1" fmla="*/ 0 h 916129"/>
                  <a:gd name="connsiteX2" fmla="*/ 1829020 w 1829020"/>
                  <a:gd name="connsiteY2" fmla="*/ 916129 h 916129"/>
                  <a:gd name="connsiteX3" fmla="*/ 0 w 1829020"/>
                  <a:gd name="connsiteY3" fmla="*/ 916129 h 916129"/>
                  <a:gd name="connsiteX4" fmla="*/ 0 w 1829020"/>
                  <a:gd name="connsiteY4" fmla="*/ 1729 h 916129"/>
                  <a:gd name="connsiteX0" fmla="*/ 0 w 1827336"/>
                  <a:gd name="connsiteY0" fmla="*/ 1729 h 917813"/>
                  <a:gd name="connsiteX1" fmla="*/ 911016 w 1827336"/>
                  <a:gd name="connsiteY1" fmla="*/ 0 h 917813"/>
                  <a:gd name="connsiteX2" fmla="*/ 1827336 w 1827336"/>
                  <a:gd name="connsiteY2" fmla="*/ 917813 h 917813"/>
                  <a:gd name="connsiteX3" fmla="*/ 0 w 1827336"/>
                  <a:gd name="connsiteY3" fmla="*/ 916129 h 917813"/>
                  <a:gd name="connsiteX4" fmla="*/ 0 w 1827336"/>
                  <a:gd name="connsiteY4" fmla="*/ 1729 h 917813"/>
                  <a:gd name="connsiteX0" fmla="*/ 0 w 1827336"/>
                  <a:gd name="connsiteY0" fmla="*/ 1729 h 917813"/>
                  <a:gd name="connsiteX1" fmla="*/ 911016 w 1827336"/>
                  <a:gd name="connsiteY1" fmla="*/ 0 h 917813"/>
                  <a:gd name="connsiteX2" fmla="*/ 1827336 w 1827336"/>
                  <a:gd name="connsiteY2" fmla="*/ 917813 h 917813"/>
                  <a:gd name="connsiteX3" fmla="*/ 0 w 1827336"/>
                  <a:gd name="connsiteY3" fmla="*/ 916129 h 917813"/>
                  <a:gd name="connsiteX4" fmla="*/ 0 w 1827336"/>
                  <a:gd name="connsiteY4" fmla="*/ 1729 h 917813"/>
                  <a:gd name="connsiteX0" fmla="*/ 0 w 1827336"/>
                  <a:gd name="connsiteY0" fmla="*/ 1729 h 917813"/>
                  <a:gd name="connsiteX1" fmla="*/ 911016 w 1827336"/>
                  <a:gd name="connsiteY1" fmla="*/ 0 h 917813"/>
                  <a:gd name="connsiteX2" fmla="*/ 1827336 w 1827336"/>
                  <a:gd name="connsiteY2" fmla="*/ 917813 h 917813"/>
                  <a:gd name="connsiteX3" fmla="*/ 0 w 1827336"/>
                  <a:gd name="connsiteY3" fmla="*/ 916129 h 917813"/>
                  <a:gd name="connsiteX4" fmla="*/ 0 w 1827336"/>
                  <a:gd name="connsiteY4" fmla="*/ 1729 h 91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7336" h="917813">
                    <a:moveTo>
                      <a:pt x="0" y="1729"/>
                    </a:moveTo>
                    <a:lnTo>
                      <a:pt x="911016" y="0"/>
                    </a:lnTo>
                    <a:cubicBezTo>
                      <a:pt x="1815889" y="905370"/>
                      <a:pt x="956140" y="46118"/>
                      <a:pt x="1827336" y="917813"/>
                    </a:cubicBezTo>
                    <a:lnTo>
                      <a:pt x="0" y="916129"/>
                    </a:lnTo>
                    <a:lnTo>
                      <a:pt x="0" y="1729"/>
                    </a:lnTo>
                    <a:close/>
                  </a:path>
                </a:pathLst>
              </a:custGeom>
              <a:solidFill>
                <a:schemeClr val="accent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25" name="Rectangle 18"/>
              <p:cNvSpPr/>
              <p:nvPr/>
            </p:nvSpPr>
            <p:spPr>
              <a:xfrm rot="18900000" flipH="1">
                <a:off x="1586696" y="4595161"/>
                <a:ext cx="4571430" cy="914400"/>
              </a:xfrm>
              <a:custGeom>
                <a:avLst/>
                <a:gdLst>
                  <a:gd name="connsiteX0" fmla="*/ 0 w 4571430"/>
                  <a:gd name="connsiteY0" fmla="*/ 0 h 914400"/>
                  <a:gd name="connsiteX1" fmla="*/ 4571430 w 4571430"/>
                  <a:gd name="connsiteY1" fmla="*/ 0 h 914400"/>
                  <a:gd name="connsiteX2" fmla="*/ 4571430 w 4571430"/>
                  <a:gd name="connsiteY2" fmla="*/ 914400 h 914400"/>
                  <a:gd name="connsiteX3" fmla="*/ 0 w 4571430"/>
                  <a:gd name="connsiteY3" fmla="*/ 914400 h 914400"/>
                  <a:gd name="connsiteX4" fmla="*/ 0 w 4571430"/>
                  <a:gd name="connsiteY4" fmla="*/ 0 h 914400"/>
                  <a:gd name="connsiteX0" fmla="*/ 0 w 4571430"/>
                  <a:gd name="connsiteY0" fmla="*/ 0 h 914400"/>
                  <a:gd name="connsiteX1" fmla="*/ 4571430 w 4571430"/>
                  <a:gd name="connsiteY1" fmla="*/ 0 h 914400"/>
                  <a:gd name="connsiteX2" fmla="*/ 4571430 w 4571430"/>
                  <a:gd name="connsiteY2" fmla="*/ 914400 h 914400"/>
                  <a:gd name="connsiteX3" fmla="*/ 4382235 w 4571430"/>
                  <a:gd name="connsiteY3" fmla="*/ 914239 h 914400"/>
                  <a:gd name="connsiteX4" fmla="*/ 0 w 4571430"/>
                  <a:gd name="connsiteY4" fmla="*/ 914400 h 914400"/>
                  <a:gd name="connsiteX5" fmla="*/ 0 w 4571430"/>
                  <a:gd name="connsiteY5" fmla="*/ 0 h 914400"/>
                  <a:gd name="connsiteX0" fmla="*/ 0 w 4571430"/>
                  <a:gd name="connsiteY0" fmla="*/ 0 h 914400"/>
                  <a:gd name="connsiteX1" fmla="*/ 4571430 w 4571430"/>
                  <a:gd name="connsiteY1" fmla="*/ 0 h 914400"/>
                  <a:gd name="connsiteX2" fmla="*/ 4568947 w 4571430"/>
                  <a:gd name="connsiteY2" fmla="*/ 724069 h 914400"/>
                  <a:gd name="connsiteX3" fmla="*/ 4571430 w 4571430"/>
                  <a:gd name="connsiteY3" fmla="*/ 914400 h 914400"/>
                  <a:gd name="connsiteX4" fmla="*/ 4382235 w 4571430"/>
                  <a:gd name="connsiteY4" fmla="*/ 914239 h 914400"/>
                  <a:gd name="connsiteX5" fmla="*/ 0 w 4571430"/>
                  <a:gd name="connsiteY5" fmla="*/ 914400 h 914400"/>
                  <a:gd name="connsiteX6" fmla="*/ 0 w 4571430"/>
                  <a:gd name="connsiteY6" fmla="*/ 0 h 914400"/>
                  <a:gd name="connsiteX0" fmla="*/ 0 w 4768024"/>
                  <a:gd name="connsiteY0" fmla="*/ 0 h 914400"/>
                  <a:gd name="connsiteX1" fmla="*/ 4571430 w 4768024"/>
                  <a:gd name="connsiteY1" fmla="*/ 0 h 914400"/>
                  <a:gd name="connsiteX2" fmla="*/ 4568947 w 4768024"/>
                  <a:gd name="connsiteY2" fmla="*/ 724069 h 914400"/>
                  <a:gd name="connsiteX3" fmla="*/ 4382235 w 4768024"/>
                  <a:gd name="connsiteY3" fmla="*/ 914239 h 914400"/>
                  <a:gd name="connsiteX4" fmla="*/ 0 w 4768024"/>
                  <a:gd name="connsiteY4" fmla="*/ 914400 h 914400"/>
                  <a:gd name="connsiteX5" fmla="*/ 0 w 4768024"/>
                  <a:gd name="connsiteY5" fmla="*/ 0 h 914400"/>
                  <a:gd name="connsiteX0" fmla="*/ 0 w 4576886"/>
                  <a:gd name="connsiteY0" fmla="*/ 0 h 914400"/>
                  <a:gd name="connsiteX1" fmla="*/ 4571430 w 4576886"/>
                  <a:gd name="connsiteY1" fmla="*/ 0 h 914400"/>
                  <a:gd name="connsiteX2" fmla="*/ 4568947 w 4576886"/>
                  <a:gd name="connsiteY2" fmla="*/ 724069 h 914400"/>
                  <a:gd name="connsiteX3" fmla="*/ 4382235 w 4576886"/>
                  <a:gd name="connsiteY3" fmla="*/ 914239 h 914400"/>
                  <a:gd name="connsiteX4" fmla="*/ 0 w 4576886"/>
                  <a:gd name="connsiteY4" fmla="*/ 914400 h 914400"/>
                  <a:gd name="connsiteX5" fmla="*/ 0 w 4576886"/>
                  <a:gd name="connsiteY5" fmla="*/ 0 h 914400"/>
                  <a:gd name="connsiteX0" fmla="*/ 0 w 4571430"/>
                  <a:gd name="connsiteY0" fmla="*/ 0 h 914400"/>
                  <a:gd name="connsiteX1" fmla="*/ 4571430 w 4571430"/>
                  <a:gd name="connsiteY1" fmla="*/ 0 h 914400"/>
                  <a:gd name="connsiteX2" fmla="*/ 4568947 w 4571430"/>
                  <a:gd name="connsiteY2" fmla="*/ 724069 h 914400"/>
                  <a:gd name="connsiteX3" fmla="*/ 4382235 w 4571430"/>
                  <a:gd name="connsiteY3" fmla="*/ 914239 h 914400"/>
                  <a:gd name="connsiteX4" fmla="*/ 0 w 4571430"/>
                  <a:gd name="connsiteY4" fmla="*/ 914400 h 914400"/>
                  <a:gd name="connsiteX5" fmla="*/ 0 w 4571430"/>
                  <a:gd name="connsiteY5" fmla="*/ 0 h 914400"/>
                  <a:gd name="connsiteX0" fmla="*/ 0 w 4571430"/>
                  <a:gd name="connsiteY0" fmla="*/ 0 h 914400"/>
                  <a:gd name="connsiteX1" fmla="*/ 4571430 w 4571430"/>
                  <a:gd name="connsiteY1" fmla="*/ 0 h 914400"/>
                  <a:gd name="connsiteX2" fmla="*/ 4568947 w 4571430"/>
                  <a:gd name="connsiteY2" fmla="*/ 727527 h 914400"/>
                  <a:gd name="connsiteX3" fmla="*/ 4382235 w 4571430"/>
                  <a:gd name="connsiteY3" fmla="*/ 914239 h 914400"/>
                  <a:gd name="connsiteX4" fmla="*/ 0 w 4571430"/>
                  <a:gd name="connsiteY4" fmla="*/ 914400 h 914400"/>
                  <a:gd name="connsiteX5" fmla="*/ 0 w 4571430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1430" h="914400">
                    <a:moveTo>
                      <a:pt x="0" y="0"/>
                    </a:moveTo>
                    <a:lnTo>
                      <a:pt x="4571430" y="0"/>
                    </a:lnTo>
                    <a:cubicBezTo>
                      <a:pt x="4570602" y="241356"/>
                      <a:pt x="4569775" y="486171"/>
                      <a:pt x="4568947" y="727527"/>
                    </a:cubicBezTo>
                    <a:cubicBezTo>
                      <a:pt x="4214126" y="1085629"/>
                      <a:pt x="4682132" y="611092"/>
                      <a:pt x="4382235" y="914239"/>
                    </a:cubicBezTo>
                    <a:lnTo>
                      <a:pt x="0" y="914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2700000" flipH="1">
                <a:off x="1585695" y="2009569"/>
                <a:ext cx="4571996" cy="914400"/>
              </a:xfrm>
              <a:prstGeom prst="rect">
                <a:avLst/>
              </a:pr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2700000" flipH="1">
                <a:off x="-84489" y="4594150"/>
                <a:ext cx="2743198" cy="914400"/>
              </a:xfrm>
              <a:prstGeom prst="rect">
                <a:avLst/>
              </a:pr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</p:grpSp>
      </p:grpSp>
      <p:sp>
        <p:nvSpPr>
          <p:cNvPr id="28" name="Picture Placeholder 10"/>
          <p:cNvSpPr>
            <a:spLocks noGrp="1"/>
          </p:cNvSpPr>
          <p:nvPr>
            <p:ph type="pic" sz="quarter" idx="13"/>
          </p:nvPr>
        </p:nvSpPr>
        <p:spPr>
          <a:xfrm rot="18900000" flipH="1">
            <a:off x="1208130" y="2387606"/>
            <a:ext cx="2743200" cy="27432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95471" y="3372630"/>
            <a:ext cx="5960665" cy="31468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5471" y="1508534"/>
            <a:ext cx="5960664" cy="1176964"/>
          </a:xfrm>
          <a:noFill/>
          <a:ln>
            <a:noFill/>
          </a:ln>
        </p:spPr>
        <p:txBody>
          <a:bodyPr anchor="b"/>
          <a:lstStyle>
            <a:lvl1pPr algn="l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5471" y="2714695"/>
            <a:ext cx="5960664" cy="640080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 sz="2400" b="1" cap="all" spc="100" baseline="0">
                <a:solidFill>
                  <a:srgbClr val="4D78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</p:spTree>
    <p:extLst>
      <p:ext uri="{BB962C8B-B14F-4D97-AF65-F5344CB8AC3E}">
        <p14:creationId xmlns:p14="http://schemas.microsoft.com/office/powerpoint/2010/main" val="879520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&amp; Picture - Left Align Blue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35090" y="316581"/>
            <a:ext cx="7875344" cy="7021495"/>
            <a:chOff x="6035090" y="316581"/>
            <a:chExt cx="7875344" cy="7021495"/>
          </a:xfrm>
        </p:grpSpPr>
        <p:sp>
          <p:nvSpPr>
            <p:cNvPr id="18" name="Rectangle 15"/>
            <p:cNvSpPr/>
            <p:nvPr/>
          </p:nvSpPr>
          <p:spPr>
            <a:xfrm rot="2700000">
              <a:off x="9937210" y="3270972"/>
              <a:ext cx="2649297" cy="5297151"/>
            </a:xfrm>
            <a:custGeom>
              <a:avLst/>
              <a:gdLst>
                <a:gd name="connsiteX0" fmla="*/ 0 w 2646282"/>
                <a:gd name="connsiteY0" fmla="*/ 0 h 5305569"/>
                <a:gd name="connsiteX1" fmla="*/ 2646282 w 2646282"/>
                <a:gd name="connsiteY1" fmla="*/ 0 h 5305569"/>
                <a:gd name="connsiteX2" fmla="*/ 2646282 w 2646282"/>
                <a:gd name="connsiteY2" fmla="*/ 5305569 h 5305569"/>
                <a:gd name="connsiteX3" fmla="*/ 0 w 2646282"/>
                <a:gd name="connsiteY3" fmla="*/ 5305569 h 5305569"/>
                <a:gd name="connsiteX4" fmla="*/ 0 w 2646282"/>
                <a:gd name="connsiteY4" fmla="*/ 0 h 5305569"/>
                <a:gd name="connsiteX0" fmla="*/ 0 w 2646282"/>
                <a:gd name="connsiteY0" fmla="*/ 0 h 5305569"/>
                <a:gd name="connsiteX1" fmla="*/ 2646282 w 2646282"/>
                <a:gd name="connsiteY1" fmla="*/ 0 h 5305569"/>
                <a:gd name="connsiteX2" fmla="*/ 2646258 w 2646282"/>
                <a:gd name="connsiteY2" fmla="*/ 2658827 h 5305569"/>
                <a:gd name="connsiteX3" fmla="*/ 2646282 w 2646282"/>
                <a:gd name="connsiteY3" fmla="*/ 5305569 h 5305569"/>
                <a:gd name="connsiteX4" fmla="*/ 0 w 2646282"/>
                <a:gd name="connsiteY4" fmla="*/ 5305569 h 5305569"/>
                <a:gd name="connsiteX5" fmla="*/ 0 w 2646282"/>
                <a:gd name="connsiteY5" fmla="*/ 0 h 5305569"/>
                <a:gd name="connsiteX0" fmla="*/ 0 w 2646282"/>
                <a:gd name="connsiteY0" fmla="*/ 0 h 5363746"/>
                <a:gd name="connsiteX1" fmla="*/ 2646282 w 2646282"/>
                <a:gd name="connsiteY1" fmla="*/ 0 h 5363746"/>
                <a:gd name="connsiteX2" fmla="*/ 2646258 w 2646282"/>
                <a:gd name="connsiteY2" fmla="*/ 2658827 h 5363746"/>
                <a:gd name="connsiteX3" fmla="*/ 0 w 2646282"/>
                <a:gd name="connsiteY3" fmla="*/ 5305569 h 5363746"/>
                <a:gd name="connsiteX4" fmla="*/ 0 w 2646282"/>
                <a:gd name="connsiteY4" fmla="*/ 0 h 5363746"/>
                <a:gd name="connsiteX0" fmla="*/ 0 w 2646282"/>
                <a:gd name="connsiteY0" fmla="*/ 0 h 5446735"/>
                <a:gd name="connsiteX1" fmla="*/ 2646282 w 2646282"/>
                <a:gd name="connsiteY1" fmla="*/ 0 h 5446735"/>
                <a:gd name="connsiteX2" fmla="*/ 2646258 w 2646282"/>
                <a:gd name="connsiteY2" fmla="*/ 2658827 h 5446735"/>
                <a:gd name="connsiteX3" fmla="*/ 0 w 2646282"/>
                <a:gd name="connsiteY3" fmla="*/ 5305569 h 5446735"/>
                <a:gd name="connsiteX4" fmla="*/ 0 w 2646282"/>
                <a:gd name="connsiteY4" fmla="*/ 0 h 5446735"/>
                <a:gd name="connsiteX0" fmla="*/ 0 w 2646282"/>
                <a:gd name="connsiteY0" fmla="*/ 0 h 5305569"/>
                <a:gd name="connsiteX1" fmla="*/ 2646282 w 2646282"/>
                <a:gd name="connsiteY1" fmla="*/ 0 h 5305569"/>
                <a:gd name="connsiteX2" fmla="*/ 2646258 w 2646282"/>
                <a:gd name="connsiteY2" fmla="*/ 2658827 h 5305569"/>
                <a:gd name="connsiteX3" fmla="*/ 0 w 2646282"/>
                <a:gd name="connsiteY3" fmla="*/ 5305569 h 5305569"/>
                <a:gd name="connsiteX4" fmla="*/ 0 w 2646282"/>
                <a:gd name="connsiteY4" fmla="*/ 0 h 5305569"/>
                <a:gd name="connsiteX0" fmla="*/ 0 w 2646258"/>
                <a:gd name="connsiteY0" fmla="*/ 0 h 5305569"/>
                <a:gd name="connsiteX1" fmla="*/ 2646258 w 2646258"/>
                <a:gd name="connsiteY1" fmla="*/ 2658827 h 5305569"/>
                <a:gd name="connsiteX2" fmla="*/ 0 w 2646258"/>
                <a:gd name="connsiteY2" fmla="*/ 5305569 h 5305569"/>
                <a:gd name="connsiteX3" fmla="*/ 0 w 2646258"/>
                <a:gd name="connsiteY3" fmla="*/ 0 h 5305569"/>
                <a:gd name="connsiteX0" fmla="*/ 0 w 2646258"/>
                <a:gd name="connsiteY0" fmla="*/ 0 h 5305569"/>
                <a:gd name="connsiteX1" fmla="*/ 2646258 w 2646258"/>
                <a:gd name="connsiteY1" fmla="*/ 2658827 h 5305569"/>
                <a:gd name="connsiteX2" fmla="*/ 0 w 2646258"/>
                <a:gd name="connsiteY2" fmla="*/ 5305569 h 5305569"/>
                <a:gd name="connsiteX3" fmla="*/ 0 w 2646258"/>
                <a:gd name="connsiteY3" fmla="*/ 0 h 5305569"/>
                <a:gd name="connsiteX0" fmla="*/ 0 w 2646258"/>
                <a:gd name="connsiteY0" fmla="*/ 0 h 5305569"/>
                <a:gd name="connsiteX1" fmla="*/ 2646258 w 2646258"/>
                <a:gd name="connsiteY1" fmla="*/ 2658827 h 5305569"/>
                <a:gd name="connsiteX2" fmla="*/ 0 w 2646258"/>
                <a:gd name="connsiteY2" fmla="*/ 5305569 h 5305569"/>
                <a:gd name="connsiteX3" fmla="*/ 0 w 2646258"/>
                <a:gd name="connsiteY3" fmla="*/ 0 h 5305569"/>
                <a:gd name="connsiteX0" fmla="*/ 0 w 2647942"/>
                <a:gd name="connsiteY0" fmla="*/ 0 h 5303885"/>
                <a:gd name="connsiteX1" fmla="*/ 2647942 w 2647942"/>
                <a:gd name="connsiteY1" fmla="*/ 2657143 h 5303885"/>
                <a:gd name="connsiteX2" fmla="*/ 1684 w 2647942"/>
                <a:gd name="connsiteY2" fmla="*/ 5303885 h 5303885"/>
                <a:gd name="connsiteX3" fmla="*/ 0 w 2647942"/>
                <a:gd name="connsiteY3" fmla="*/ 0 h 5303885"/>
                <a:gd name="connsiteX0" fmla="*/ 0 w 2647942"/>
                <a:gd name="connsiteY0" fmla="*/ 0 h 5303885"/>
                <a:gd name="connsiteX1" fmla="*/ 2647942 w 2647942"/>
                <a:gd name="connsiteY1" fmla="*/ 2657143 h 5303885"/>
                <a:gd name="connsiteX2" fmla="*/ 1684 w 2647942"/>
                <a:gd name="connsiteY2" fmla="*/ 5303885 h 5303885"/>
                <a:gd name="connsiteX3" fmla="*/ 0 w 2647942"/>
                <a:gd name="connsiteY3" fmla="*/ 0 h 5303885"/>
                <a:gd name="connsiteX0" fmla="*/ 0 w 2647942"/>
                <a:gd name="connsiteY0" fmla="*/ 0 h 5303885"/>
                <a:gd name="connsiteX1" fmla="*/ 2647942 w 2647942"/>
                <a:gd name="connsiteY1" fmla="*/ 2657143 h 5303885"/>
                <a:gd name="connsiteX2" fmla="*/ 1684 w 2647942"/>
                <a:gd name="connsiteY2" fmla="*/ 5303885 h 5303885"/>
                <a:gd name="connsiteX3" fmla="*/ 0 w 2647942"/>
                <a:gd name="connsiteY3" fmla="*/ 0 h 5303885"/>
                <a:gd name="connsiteX0" fmla="*/ 0 w 2647942"/>
                <a:gd name="connsiteY0" fmla="*/ 0 h 5295467"/>
                <a:gd name="connsiteX1" fmla="*/ 2647942 w 2647942"/>
                <a:gd name="connsiteY1" fmla="*/ 2657143 h 5295467"/>
                <a:gd name="connsiteX2" fmla="*/ 10102 w 2647942"/>
                <a:gd name="connsiteY2" fmla="*/ 5295467 h 5295467"/>
                <a:gd name="connsiteX3" fmla="*/ 0 w 2647942"/>
                <a:gd name="connsiteY3" fmla="*/ 0 h 5295467"/>
                <a:gd name="connsiteX0" fmla="*/ 0 w 2647942"/>
                <a:gd name="connsiteY0" fmla="*/ 0 h 5295467"/>
                <a:gd name="connsiteX1" fmla="*/ 2647942 w 2647942"/>
                <a:gd name="connsiteY1" fmla="*/ 2657143 h 5295467"/>
                <a:gd name="connsiteX2" fmla="*/ 10102 w 2647942"/>
                <a:gd name="connsiteY2" fmla="*/ 5295467 h 5295467"/>
                <a:gd name="connsiteX3" fmla="*/ 0 w 2647942"/>
                <a:gd name="connsiteY3" fmla="*/ 0 h 5295467"/>
                <a:gd name="connsiteX0" fmla="*/ 0 w 2647942"/>
                <a:gd name="connsiteY0" fmla="*/ 0 h 5295467"/>
                <a:gd name="connsiteX1" fmla="*/ 2647942 w 2647942"/>
                <a:gd name="connsiteY1" fmla="*/ 2657143 h 5295467"/>
                <a:gd name="connsiteX2" fmla="*/ 10102 w 2647942"/>
                <a:gd name="connsiteY2" fmla="*/ 5295467 h 5295467"/>
                <a:gd name="connsiteX3" fmla="*/ 0 w 2647942"/>
                <a:gd name="connsiteY3" fmla="*/ 0 h 5295467"/>
                <a:gd name="connsiteX0" fmla="*/ 1355 w 2649297"/>
                <a:gd name="connsiteY0" fmla="*/ 0 h 5297151"/>
                <a:gd name="connsiteX1" fmla="*/ 2649297 w 2649297"/>
                <a:gd name="connsiteY1" fmla="*/ 2657143 h 5297151"/>
                <a:gd name="connsiteX2" fmla="*/ 6405 w 2649297"/>
                <a:gd name="connsiteY2" fmla="*/ 5297151 h 5297151"/>
                <a:gd name="connsiteX3" fmla="*/ 1355 w 2649297"/>
                <a:gd name="connsiteY3" fmla="*/ 0 h 529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9297" h="5297151">
                  <a:moveTo>
                    <a:pt x="1355" y="0"/>
                  </a:moveTo>
                  <a:cubicBezTo>
                    <a:pt x="2601493" y="2604328"/>
                    <a:pt x="141528" y="145184"/>
                    <a:pt x="2649297" y="2657143"/>
                  </a:cubicBezTo>
                  <a:cubicBezTo>
                    <a:pt x="64949" y="5241506"/>
                    <a:pt x="2565762" y="2735237"/>
                    <a:pt x="6405" y="5297151"/>
                  </a:cubicBezTo>
                  <a:cubicBezTo>
                    <a:pt x="-5381" y="2772603"/>
                    <a:pt x="3039" y="2416785"/>
                    <a:pt x="1355" y="0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2700000">
              <a:off x="8754126" y="1688054"/>
              <a:ext cx="3657345" cy="914400"/>
            </a:xfrm>
            <a:prstGeom prst="rect">
              <a:avLst/>
            </a:prstGeom>
            <a:solidFill>
              <a:schemeClr val="tx2">
                <a:alpha val="5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22" name="Rectangle 17"/>
            <p:cNvSpPr/>
            <p:nvPr/>
          </p:nvSpPr>
          <p:spPr>
            <a:xfrm rot="2700000">
              <a:off x="10958507" y="2975886"/>
              <a:ext cx="1829702" cy="916661"/>
            </a:xfrm>
            <a:custGeom>
              <a:avLst/>
              <a:gdLst>
                <a:gd name="connsiteX0" fmla="*/ 0 w 1829020"/>
                <a:gd name="connsiteY0" fmla="*/ 0 h 914400"/>
                <a:gd name="connsiteX1" fmla="*/ 1829020 w 1829020"/>
                <a:gd name="connsiteY1" fmla="*/ 0 h 914400"/>
                <a:gd name="connsiteX2" fmla="*/ 1829020 w 1829020"/>
                <a:gd name="connsiteY2" fmla="*/ 914400 h 914400"/>
                <a:gd name="connsiteX3" fmla="*/ 0 w 1829020"/>
                <a:gd name="connsiteY3" fmla="*/ 914400 h 914400"/>
                <a:gd name="connsiteX4" fmla="*/ 0 w 1829020"/>
                <a:gd name="connsiteY4" fmla="*/ 0 h 914400"/>
                <a:gd name="connsiteX0" fmla="*/ 0 w 1829020"/>
                <a:gd name="connsiteY0" fmla="*/ 1729 h 916129"/>
                <a:gd name="connsiteX1" fmla="*/ 911016 w 1829020"/>
                <a:gd name="connsiteY1" fmla="*/ 0 h 916129"/>
                <a:gd name="connsiteX2" fmla="*/ 1829020 w 1829020"/>
                <a:gd name="connsiteY2" fmla="*/ 916129 h 916129"/>
                <a:gd name="connsiteX3" fmla="*/ 0 w 1829020"/>
                <a:gd name="connsiteY3" fmla="*/ 916129 h 916129"/>
                <a:gd name="connsiteX4" fmla="*/ 0 w 1829020"/>
                <a:gd name="connsiteY4" fmla="*/ 1729 h 916129"/>
                <a:gd name="connsiteX0" fmla="*/ 0 w 1829020"/>
                <a:gd name="connsiteY0" fmla="*/ 1729 h 916129"/>
                <a:gd name="connsiteX1" fmla="*/ 911016 w 1829020"/>
                <a:gd name="connsiteY1" fmla="*/ 0 h 916129"/>
                <a:gd name="connsiteX2" fmla="*/ 1829020 w 1829020"/>
                <a:gd name="connsiteY2" fmla="*/ 916129 h 916129"/>
                <a:gd name="connsiteX3" fmla="*/ 0 w 1829020"/>
                <a:gd name="connsiteY3" fmla="*/ 916129 h 916129"/>
                <a:gd name="connsiteX4" fmla="*/ 0 w 1829020"/>
                <a:gd name="connsiteY4" fmla="*/ 1729 h 916129"/>
                <a:gd name="connsiteX0" fmla="*/ 0 w 1827336"/>
                <a:gd name="connsiteY0" fmla="*/ 1729 h 917813"/>
                <a:gd name="connsiteX1" fmla="*/ 911016 w 1827336"/>
                <a:gd name="connsiteY1" fmla="*/ 0 h 917813"/>
                <a:gd name="connsiteX2" fmla="*/ 1827336 w 1827336"/>
                <a:gd name="connsiteY2" fmla="*/ 917813 h 917813"/>
                <a:gd name="connsiteX3" fmla="*/ 0 w 1827336"/>
                <a:gd name="connsiteY3" fmla="*/ 916129 h 917813"/>
                <a:gd name="connsiteX4" fmla="*/ 0 w 1827336"/>
                <a:gd name="connsiteY4" fmla="*/ 1729 h 917813"/>
                <a:gd name="connsiteX0" fmla="*/ 0 w 1827336"/>
                <a:gd name="connsiteY0" fmla="*/ 1729 h 917813"/>
                <a:gd name="connsiteX1" fmla="*/ 911016 w 1827336"/>
                <a:gd name="connsiteY1" fmla="*/ 0 h 917813"/>
                <a:gd name="connsiteX2" fmla="*/ 1827336 w 1827336"/>
                <a:gd name="connsiteY2" fmla="*/ 917813 h 917813"/>
                <a:gd name="connsiteX3" fmla="*/ 0 w 1827336"/>
                <a:gd name="connsiteY3" fmla="*/ 916129 h 917813"/>
                <a:gd name="connsiteX4" fmla="*/ 0 w 1827336"/>
                <a:gd name="connsiteY4" fmla="*/ 1729 h 917813"/>
                <a:gd name="connsiteX0" fmla="*/ 0 w 1827336"/>
                <a:gd name="connsiteY0" fmla="*/ 1729 h 917813"/>
                <a:gd name="connsiteX1" fmla="*/ 911016 w 1827336"/>
                <a:gd name="connsiteY1" fmla="*/ 0 h 917813"/>
                <a:gd name="connsiteX2" fmla="*/ 1827336 w 1827336"/>
                <a:gd name="connsiteY2" fmla="*/ 917813 h 917813"/>
                <a:gd name="connsiteX3" fmla="*/ 0 w 1827336"/>
                <a:gd name="connsiteY3" fmla="*/ 916129 h 917813"/>
                <a:gd name="connsiteX4" fmla="*/ 0 w 1827336"/>
                <a:gd name="connsiteY4" fmla="*/ 1729 h 91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336" h="917813">
                  <a:moveTo>
                    <a:pt x="0" y="1729"/>
                  </a:moveTo>
                  <a:lnTo>
                    <a:pt x="911016" y="0"/>
                  </a:lnTo>
                  <a:cubicBezTo>
                    <a:pt x="1815889" y="905370"/>
                    <a:pt x="956140" y="46118"/>
                    <a:pt x="1827336" y="917813"/>
                  </a:cubicBezTo>
                  <a:lnTo>
                    <a:pt x="0" y="916129"/>
                  </a:lnTo>
                  <a:lnTo>
                    <a:pt x="0" y="1729"/>
                  </a:lnTo>
                  <a:close/>
                </a:path>
              </a:pathLst>
            </a:custGeom>
            <a:solidFill>
              <a:schemeClr val="tx2">
                <a:alpha val="2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24" name="Rectangle 18"/>
            <p:cNvSpPr/>
            <p:nvPr/>
          </p:nvSpPr>
          <p:spPr>
            <a:xfrm rot="2700000">
              <a:off x="6033951" y="4595161"/>
              <a:ext cx="4571430" cy="914400"/>
            </a:xfrm>
            <a:custGeom>
              <a:avLst/>
              <a:gdLst>
                <a:gd name="connsiteX0" fmla="*/ 0 w 4571430"/>
                <a:gd name="connsiteY0" fmla="*/ 0 h 914400"/>
                <a:gd name="connsiteX1" fmla="*/ 4571430 w 4571430"/>
                <a:gd name="connsiteY1" fmla="*/ 0 h 914400"/>
                <a:gd name="connsiteX2" fmla="*/ 4571430 w 4571430"/>
                <a:gd name="connsiteY2" fmla="*/ 914400 h 914400"/>
                <a:gd name="connsiteX3" fmla="*/ 0 w 4571430"/>
                <a:gd name="connsiteY3" fmla="*/ 914400 h 914400"/>
                <a:gd name="connsiteX4" fmla="*/ 0 w 4571430"/>
                <a:gd name="connsiteY4" fmla="*/ 0 h 914400"/>
                <a:gd name="connsiteX0" fmla="*/ 0 w 4571430"/>
                <a:gd name="connsiteY0" fmla="*/ 0 h 914400"/>
                <a:gd name="connsiteX1" fmla="*/ 4571430 w 4571430"/>
                <a:gd name="connsiteY1" fmla="*/ 0 h 914400"/>
                <a:gd name="connsiteX2" fmla="*/ 4571430 w 4571430"/>
                <a:gd name="connsiteY2" fmla="*/ 914400 h 914400"/>
                <a:gd name="connsiteX3" fmla="*/ 4382235 w 4571430"/>
                <a:gd name="connsiteY3" fmla="*/ 914239 h 914400"/>
                <a:gd name="connsiteX4" fmla="*/ 0 w 4571430"/>
                <a:gd name="connsiteY4" fmla="*/ 914400 h 914400"/>
                <a:gd name="connsiteX5" fmla="*/ 0 w 4571430"/>
                <a:gd name="connsiteY5" fmla="*/ 0 h 914400"/>
                <a:gd name="connsiteX0" fmla="*/ 0 w 4571430"/>
                <a:gd name="connsiteY0" fmla="*/ 0 h 914400"/>
                <a:gd name="connsiteX1" fmla="*/ 4571430 w 4571430"/>
                <a:gd name="connsiteY1" fmla="*/ 0 h 914400"/>
                <a:gd name="connsiteX2" fmla="*/ 4568947 w 4571430"/>
                <a:gd name="connsiteY2" fmla="*/ 724069 h 914400"/>
                <a:gd name="connsiteX3" fmla="*/ 4571430 w 4571430"/>
                <a:gd name="connsiteY3" fmla="*/ 914400 h 914400"/>
                <a:gd name="connsiteX4" fmla="*/ 4382235 w 4571430"/>
                <a:gd name="connsiteY4" fmla="*/ 914239 h 914400"/>
                <a:gd name="connsiteX5" fmla="*/ 0 w 4571430"/>
                <a:gd name="connsiteY5" fmla="*/ 914400 h 914400"/>
                <a:gd name="connsiteX6" fmla="*/ 0 w 4571430"/>
                <a:gd name="connsiteY6" fmla="*/ 0 h 914400"/>
                <a:gd name="connsiteX0" fmla="*/ 0 w 4768024"/>
                <a:gd name="connsiteY0" fmla="*/ 0 h 914400"/>
                <a:gd name="connsiteX1" fmla="*/ 4571430 w 4768024"/>
                <a:gd name="connsiteY1" fmla="*/ 0 h 914400"/>
                <a:gd name="connsiteX2" fmla="*/ 4568947 w 4768024"/>
                <a:gd name="connsiteY2" fmla="*/ 724069 h 914400"/>
                <a:gd name="connsiteX3" fmla="*/ 4382235 w 4768024"/>
                <a:gd name="connsiteY3" fmla="*/ 914239 h 914400"/>
                <a:gd name="connsiteX4" fmla="*/ 0 w 4768024"/>
                <a:gd name="connsiteY4" fmla="*/ 914400 h 914400"/>
                <a:gd name="connsiteX5" fmla="*/ 0 w 4768024"/>
                <a:gd name="connsiteY5" fmla="*/ 0 h 914400"/>
                <a:gd name="connsiteX0" fmla="*/ 0 w 4576886"/>
                <a:gd name="connsiteY0" fmla="*/ 0 h 914400"/>
                <a:gd name="connsiteX1" fmla="*/ 4571430 w 4576886"/>
                <a:gd name="connsiteY1" fmla="*/ 0 h 914400"/>
                <a:gd name="connsiteX2" fmla="*/ 4568947 w 4576886"/>
                <a:gd name="connsiteY2" fmla="*/ 724069 h 914400"/>
                <a:gd name="connsiteX3" fmla="*/ 4382235 w 4576886"/>
                <a:gd name="connsiteY3" fmla="*/ 914239 h 914400"/>
                <a:gd name="connsiteX4" fmla="*/ 0 w 4576886"/>
                <a:gd name="connsiteY4" fmla="*/ 914400 h 914400"/>
                <a:gd name="connsiteX5" fmla="*/ 0 w 4576886"/>
                <a:gd name="connsiteY5" fmla="*/ 0 h 914400"/>
                <a:gd name="connsiteX0" fmla="*/ 0 w 4571430"/>
                <a:gd name="connsiteY0" fmla="*/ 0 h 914400"/>
                <a:gd name="connsiteX1" fmla="*/ 4571430 w 4571430"/>
                <a:gd name="connsiteY1" fmla="*/ 0 h 914400"/>
                <a:gd name="connsiteX2" fmla="*/ 4568947 w 4571430"/>
                <a:gd name="connsiteY2" fmla="*/ 724069 h 914400"/>
                <a:gd name="connsiteX3" fmla="*/ 4382235 w 4571430"/>
                <a:gd name="connsiteY3" fmla="*/ 914239 h 914400"/>
                <a:gd name="connsiteX4" fmla="*/ 0 w 4571430"/>
                <a:gd name="connsiteY4" fmla="*/ 914400 h 914400"/>
                <a:gd name="connsiteX5" fmla="*/ 0 w 4571430"/>
                <a:gd name="connsiteY5" fmla="*/ 0 h 914400"/>
                <a:gd name="connsiteX0" fmla="*/ 0 w 4571430"/>
                <a:gd name="connsiteY0" fmla="*/ 0 h 914400"/>
                <a:gd name="connsiteX1" fmla="*/ 4571430 w 4571430"/>
                <a:gd name="connsiteY1" fmla="*/ 0 h 914400"/>
                <a:gd name="connsiteX2" fmla="*/ 4568947 w 4571430"/>
                <a:gd name="connsiteY2" fmla="*/ 727527 h 914400"/>
                <a:gd name="connsiteX3" fmla="*/ 4382235 w 4571430"/>
                <a:gd name="connsiteY3" fmla="*/ 914239 h 914400"/>
                <a:gd name="connsiteX4" fmla="*/ 0 w 4571430"/>
                <a:gd name="connsiteY4" fmla="*/ 914400 h 914400"/>
                <a:gd name="connsiteX5" fmla="*/ 0 w 4571430"/>
                <a:gd name="connsiteY5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1430" h="914400">
                  <a:moveTo>
                    <a:pt x="0" y="0"/>
                  </a:moveTo>
                  <a:lnTo>
                    <a:pt x="4571430" y="0"/>
                  </a:lnTo>
                  <a:cubicBezTo>
                    <a:pt x="4570602" y="241356"/>
                    <a:pt x="4569775" y="486171"/>
                    <a:pt x="4568947" y="727527"/>
                  </a:cubicBezTo>
                  <a:cubicBezTo>
                    <a:pt x="4214126" y="1085629"/>
                    <a:pt x="4682132" y="611092"/>
                    <a:pt x="4382235" y="914239"/>
                  </a:cubicBez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5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8900000">
              <a:off x="6035090" y="2011268"/>
              <a:ext cx="4567189" cy="914400"/>
            </a:xfrm>
            <a:prstGeom prst="rect">
              <a:avLst/>
            </a:prstGeom>
            <a:solidFill>
              <a:schemeClr val="tx2">
                <a:alpha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8900000">
              <a:off x="9533368" y="4594150"/>
              <a:ext cx="2743198" cy="914400"/>
            </a:xfrm>
            <a:prstGeom prst="rect">
              <a:avLst/>
            </a:prstGeom>
            <a:solidFill>
              <a:schemeClr val="tx2">
                <a:alpha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35" name="Picture Placeholder 10"/>
          <p:cNvSpPr>
            <a:spLocks noGrp="1"/>
          </p:cNvSpPr>
          <p:nvPr>
            <p:ph type="pic" sz="quarter" idx="13"/>
          </p:nvPr>
        </p:nvSpPr>
        <p:spPr>
          <a:xfrm rot="2700000">
            <a:off x="8241252" y="2387606"/>
            <a:ext cx="2743200" cy="27432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5864" y="3372630"/>
            <a:ext cx="5974869" cy="31468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64" y="1508534"/>
            <a:ext cx="5974869" cy="1176964"/>
          </a:xfrm>
          <a:noFill/>
          <a:ln>
            <a:noFill/>
          </a:ln>
        </p:spPr>
        <p:txBody>
          <a:bodyPr anchor="b"/>
          <a:lstStyle>
            <a:lvl1pPr algn="l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64" y="2714695"/>
            <a:ext cx="5974869" cy="640080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 sz="2400" b="1" cap="all" spc="100" baseline="0">
                <a:solidFill>
                  <a:srgbClr val="4D78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</p:spTree>
    <p:extLst>
      <p:ext uri="{BB962C8B-B14F-4D97-AF65-F5344CB8AC3E}">
        <p14:creationId xmlns:p14="http://schemas.microsoft.com/office/powerpoint/2010/main" val="100726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&amp; Picture - Right Align Blue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94827" y="314200"/>
            <a:ext cx="6552518" cy="8252965"/>
            <a:chOff x="-394827" y="314200"/>
            <a:chExt cx="6552518" cy="8252965"/>
          </a:xfrm>
        </p:grpSpPr>
        <p:sp>
          <p:nvSpPr>
            <p:cNvPr id="18" name="Rectangle 15"/>
            <p:cNvSpPr/>
            <p:nvPr/>
          </p:nvSpPr>
          <p:spPr>
            <a:xfrm rot="18900000" flipH="1">
              <a:off x="-394827" y="3271698"/>
              <a:ext cx="2647942" cy="5295467"/>
            </a:xfrm>
            <a:custGeom>
              <a:avLst/>
              <a:gdLst>
                <a:gd name="connsiteX0" fmla="*/ 0 w 2646282"/>
                <a:gd name="connsiteY0" fmla="*/ 0 h 5305569"/>
                <a:gd name="connsiteX1" fmla="*/ 2646282 w 2646282"/>
                <a:gd name="connsiteY1" fmla="*/ 0 h 5305569"/>
                <a:gd name="connsiteX2" fmla="*/ 2646282 w 2646282"/>
                <a:gd name="connsiteY2" fmla="*/ 5305569 h 5305569"/>
                <a:gd name="connsiteX3" fmla="*/ 0 w 2646282"/>
                <a:gd name="connsiteY3" fmla="*/ 5305569 h 5305569"/>
                <a:gd name="connsiteX4" fmla="*/ 0 w 2646282"/>
                <a:gd name="connsiteY4" fmla="*/ 0 h 5305569"/>
                <a:gd name="connsiteX0" fmla="*/ 0 w 2646282"/>
                <a:gd name="connsiteY0" fmla="*/ 0 h 5305569"/>
                <a:gd name="connsiteX1" fmla="*/ 2646282 w 2646282"/>
                <a:gd name="connsiteY1" fmla="*/ 0 h 5305569"/>
                <a:gd name="connsiteX2" fmla="*/ 2646258 w 2646282"/>
                <a:gd name="connsiteY2" fmla="*/ 2658827 h 5305569"/>
                <a:gd name="connsiteX3" fmla="*/ 2646282 w 2646282"/>
                <a:gd name="connsiteY3" fmla="*/ 5305569 h 5305569"/>
                <a:gd name="connsiteX4" fmla="*/ 0 w 2646282"/>
                <a:gd name="connsiteY4" fmla="*/ 5305569 h 5305569"/>
                <a:gd name="connsiteX5" fmla="*/ 0 w 2646282"/>
                <a:gd name="connsiteY5" fmla="*/ 0 h 5305569"/>
                <a:gd name="connsiteX0" fmla="*/ 0 w 2646282"/>
                <a:gd name="connsiteY0" fmla="*/ 0 h 5363746"/>
                <a:gd name="connsiteX1" fmla="*/ 2646282 w 2646282"/>
                <a:gd name="connsiteY1" fmla="*/ 0 h 5363746"/>
                <a:gd name="connsiteX2" fmla="*/ 2646258 w 2646282"/>
                <a:gd name="connsiteY2" fmla="*/ 2658827 h 5363746"/>
                <a:gd name="connsiteX3" fmla="*/ 0 w 2646282"/>
                <a:gd name="connsiteY3" fmla="*/ 5305569 h 5363746"/>
                <a:gd name="connsiteX4" fmla="*/ 0 w 2646282"/>
                <a:gd name="connsiteY4" fmla="*/ 0 h 5363746"/>
                <a:gd name="connsiteX0" fmla="*/ 0 w 2646282"/>
                <a:gd name="connsiteY0" fmla="*/ 0 h 5446735"/>
                <a:gd name="connsiteX1" fmla="*/ 2646282 w 2646282"/>
                <a:gd name="connsiteY1" fmla="*/ 0 h 5446735"/>
                <a:gd name="connsiteX2" fmla="*/ 2646258 w 2646282"/>
                <a:gd name="connsiteY2" fmla="*/ 2658827 h 5446735"/>
                <a:gd name="connsiteX3" fmla="*/ 0 w 2646282"/>
                <a:gd name="connsiteY3" fmla="*/ 5305569 h 5446735"/>
                <a:gd name="connsiteX4" fmla="*/ 0 w 2646282"/>
                <a:gd name="connsiteY4" fmla="*/ 0 h 5446735"/>
                <a:gd name="connsiteX0" fmla="*/ 0 w 2646282"/>
                <a:gd name="connsiteY0" fmla="*/ 0 h 5305569"/>
                <a:gd name="connsiteX1" fmla="*/ 2646282 w 2646282"/>
                <a:gd name="connsiteY1" fmla="*/ 0 h 5305569"/>
                <a:gd name="connsiteX2" fmla="*/ 2646258 w 2646282"/>
                <a:gd name="connsiteY2" fmla="*/ 2658827 h 5305569"/>
                <a:gd name="connsiteX3" fmla="*/ 0 w 2646282"/>
                <a:gd name="connsiteY3" fmla="*/ 5305569 h 5305569"/>
                <a:gd name="connsiteX4" fmla="*/ 0 w 2646282"/>
                <a:gd name="connsiteY4" fmla="*/ 0 h 5305569"/>
                <a:gd name="connsiteX0" fmla="*/ 0 w 2646258"/>
                <a:gd name="connsiteY0" fmla="*/ 0 h 5305569"/>
                <a:gd name="connsiteX1" fmla="*/ 2646258 w 2646258"/>
                <a:gd name="connsiteY1" fmla="*/ 2658827 h 5305569"/>
                <a:gd name="connsiteX2" fmla="*/ 0 w 2646258"/>
                <a:gd name="connsiteY2" fmla="*/ 5305569 h 5305569"/>
                <a:gd name="connsiteX3" fmla="*/ 0 w 2646258"/>
                <a:gd name="connsiteY3" fmla="*/ 0 h 5305569"/>
                <a:gd name="connsiteX0" fmla="*/ 0 w 2646258"/>
                <a:gd name="connsiteY0" fmla="*/ 0 h 5305569"/>
                <a:gd name="connsiteX1" fmla="*/ 2646258 w 2646258"/>
                <a:gd name="connsiteY1" fmla="*/ 2658827 h 5305569"/>
                <a:gd name="connsiteX2" fmla="*/ 0 w 2646258"/>
                <a:gd name="connsiteY2" fmla="*/ 5305569 h 5305569"/>
                <a:gd name="connsiteX3" fmla="*/ 0 w 2646258"/>
                <a:gd name="connsiteY3" fmla="*/ 0 h 5305569"/>
                <a:gd name="connsiteX0" fmla="*/ 0 w 2646258"/>
                <a:gd name="connsiteY0" fmla="*/ 0 h 5305569"/>
                <a:gd name="connsiteX1" fmla="*/ 2646258 w 2646258"/>
                <a:gd name="connsiteY1" fmla="*/ 2658827 h 5305569"/>
                <a:gd name="connsiteX2" fmla="*/ 0 w 2646258"/>
                <a:gd name="connsiteY2" fmla="*/ 5305569 h 5305569"/>
                <a:gd name="connsiteX3" fmla="*/ 0 w 2646258"/>
                <a:gd name="connsiteY3" fmla="*/ 0 h 5305569"/>
                <a:gd name="connsiteX0" fmla="*/ 0 w 2647942"/>
                <a:gd name="connsiteY0" fmla="*/ 0 h 5303885"/>
                <a:gd name="connsiteX1" fmla="*/ 2647942 w 2647942"/>
                <a:gd name="connsiteY1" fmla="*/ 2657143 h 5303885"/>
                <a:gd name="connsiteX2" fmla="*/ 1684 w 2647942"/>
                <a:gd name="connsiteY2" fmla="*/ 5303885 h 5303885"/>
                <a:gd name="connsiteX3" fmla="*/ 0 w 2647942"/>
                <a:gd name="connsiteY3" fmla="*/ 0 h 5303885"/>
                <a:gd name="connsiteX0" fmla="*/ 0 w 2647942"/>
                <a:gd name="connsiteY0" fmla="*/ 0 h 5303885"/>
                <a:gd name="connsiteX1" fmla="*/ 2647942 w 2647942"/>
                <a:gd name="connsiteY1" fmla="*/ 2657143 h 5303885"/>
                <a:gd name="connsiteX2" fmla="*/ 1684 w 2647942"/>
                <a:gd name="connsiteY2" fmla="*/ 5303885 h 5303885"/>
                <a:gd name="connsiteX3" fmla="*/ 0 w 2647942"/>
                <a:gd name="connsiteY3" fmla="*/ 0 h 5303885"/>
                <a:gd name="connsiteX0" fmla="*/ 0 w 2647942"/>
                <a:gd name="connsiteY0" fmla="*/ 0 h 5303885"/>
                <a:gd name="connsiteX1" fmla="*/ 2647942 w 2647942"/>
                <a:gd name="connsiteY1" fmla="*/ 2657143 h 5303885"/>
                <a:gd name="connsiteX2" fmla="*/ 1684 w 2647942"/>
                <a:gd name="connsiteY2" fmla="*/ 5303885 h 5303885"/>
                <a:gd name="connsiteX3" fmla="*/ 0 w 2647942"/>
                <a:gd name="connsiteY3" fmla="*/ 0 h 5303885"/>
                <a:gd name="connsiteX0" fmla="*/ 0 w 2647942"/>
                <a:gd name="connsiteY0" fmla="*/ 0 h 5295467"/>
                <a:gd name="connsiteX1" fmla="*/ 2647942 w 2647942"/>
                <a:gd name="connsiteY1" fmla="*/ 2657143 h 5295467"/>
                <a:gd name="connsiteX2" fmla="*/ 10102 w 2647942"/>
                <a:gd name="connsiteY2" fmla="*/ 5295467 h 5295467"/>
                <a:gd name="connsiteX3" fmla="*/ 0 w 2647942"/>
                <a:gd name="connsiteY3" fmla="*/ 0 h 5295467"/>
                <a:gd name="connsiteX0" fmla="*/ 0 w 2647942"/>
                <a:gd name="connsiteY0" fmla="*/ 0 h 5295467"/>
                <a:gd name="connsiteX1" fmla="*/ 2647942 w 2647942"/>
                <a:gd name="connsiteY1" fmla="*/ 2657143 h 5295467"/>
                <a:gd name="connsiteX2" fmla="*/ 10102 w 2647942"/>
                <a:gd name="connsiteY2" fmla="*/ 5295467 h 5295467"/>
                <a:gd name="connsiteX3" fmla="*/ 0 w 2647942"/>
                <a:gd name="connsiteY3" fmla="*/ 0 h 529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7942" h="5295467">
                  <a:moveTo>
                    <a:pt x="0" y="0"/>
                  </a:moveTo>
                  <a:cubicBezTo>
                    <a:pt x="2600138" y="2604328"/>
                    <a:pt x="140173" y="145184"/>
                    <a:pt x="2647942" y="2657143"/>
                  </a:cubicBezTo>
                  <a:cubicBezTo>
                    <a:pt x="63594" y="5241506"/>
                    <a:pt x="2569459" y="2733553"/>
                    <a:pt x="10102" y="5295467"/>
                  </a:cubicBezTo>
                  <a:cubicBezTo>
                    <a:pt x="5051" y="2794492"/>
                    <a:pt x="1684" y="2416785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flipH="1">
              <a:off x="-141431" y="314200"/>
              <a:ext cx="6299122" cy="7023876"/>
              <a:chOff x="6034386" y="314200"/>
              <a:chExt cx="6299122" cy="7023876"/>
            </a:xfrm>
          </p:grpSpPr>
          <p:sp>
            <p:nvSpPr>
              <p:cNvPr id="22" name="Rectangle 21"/>
              <p:cNvSpPr/>
              <p:nvPr/>
            </p:nvSpPr>
            <p:spPr>
              <a:xfrm rot="2700000">
                <a:off x="8754126" y="1685673"/>
                <a:ext cx="3657345" cy="914400"/>
              </a:xfrm>
              <a:prstGeom prst="rect">
                <a:avLst/>
              </a:pr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24" name="Rectangle 17"/>
              <p:cNvSpPr/>
              <p:nvPr/>
            </p:nvSpPr>
            <p:spPr>
              <a:xfrm rot="2700000">
                <a:off x="10960934" y="2975738"/>
                <a:ext cx="1827336" cy="917813"/>
              </a:xfrm>
              <a:custGeom>
                <a:avLst/>
                <a:gdLst>
                  <a:gd name="connsiteX0" fmla="*/ 0 w 1829020"/>
                  <a:gd name="connsiteY0" fmla="*/ 0 h 914400"/>
                  <a:gd name="connsiteX1" fmla="*/ 1829020 w 1829020"/>
                  <a:gd name="connsiteY1" fmla="*/ 0 h 914400"/>
                  <a:gd name="connsiteX2" fmla="*/ 1829020 w 1829020"/>
                  <a:gd name="connsiteY2" fmla="*/ 914400 h 914400"/>
                  <a:gd name="connsiteX3" fmla="*/ 0 w 1829020"/>
                  <a:gd name="connsiteY3" fmla="*/ 914400 h 914400"/>
                  <a:gd name="connsiteX4" fmla="*/ 0 w 1829020"/>
                  <a:gd name="connsiteY4" fmla="*/ 0 h 914400"/>
                  <a:gd name="connsiteX0" fmla="*/ 0 w 1829020"/>
                  <a:gd name="connsiteY0" fmla="*/ 1729 h 916129"/>
                  <a:gd name="connsiteX1" fmla="*/ 911016 w 1829020"/>
                  <a:gd name="connsiteY1" fmla="*/ 0 h 916129"/>
                  <a:gd name="connsiteX2" fmla="*/ 1829020 w 1829020"/>
                  <a:gd name="connsiteY2" fmla="*/ 916129 h 916129"/>
                  <a:gd name="connsiteX3" fmla="*/ 0 w 1829020"/>
                  <a:gd name="connsiteY3" fmla="*/ 916129 h 916129"/>
                  <a:gd name="connsiteX4" fmla="*/ 0 w 1829020"/>
                  <a:gd name="connsiteY4" fmla="*/ 1729 h 916129"/>
                  <a:gd name="connsiteX0" fmla="*/ 0 w 1829020"/>
                  <a:gd name="connsiteY0" fmla="*/ 1729 h 916129"/>
                  <a:gd name="connsiteX1" fmla="*/ 911016 w 1829020"/>
                  <a:gd name="connsiteY1" fmla="*/ 0 h 916129"/>
                  <a:gd name="connsiteX2" fmla="*/ 1829020 w 1829020"/>
                  <a:gd name="connsiteY2" fmla="*/ 916129 h 916129"/>
                  <a:gd name="connsiteX3" fmla="*/ 0 w 1829020"/>
                  <a:gd name="connsiteY3" fmla="*/ 916129 h 916129"/>
                  <a:gd name="connsiteX4" fmla="*/ 0 w 1829020"/>
                  <a:gd name="connsiteY4" fmla="*/ 1729 h 916129"/>
                  <a:gd name="connsiteX0" fmla="*/ 0 w 1827336"/>
                  <a:gd name="connsiteY0" fmla="*/ 1729 h 917813"/>
                  <a:gd name="connsiteX1" fmla="*/ 911016 w 1827336"/>
                  <a:gd name="connsiteY1" fmla="*/ 0 h 917813"/>
                  <a:gd name="connsiteX2" fmla="*/ 1827336 w 1827336"/>
                  <a:gd name="connsiteY2" fmla="*/ 917813 h 917813"/>
                  <a:gd name="connsiteX3" fmla="*/ 0 w 1827336"/>
                  <a:gd name="connsiteY3" fmla="*/ 916129 h 917813"/>
                  <a:gd name="connsiteX4" fmla="*/ 0 w 1827336"/>
                  <a:gd name="connsiteY4" fmla="*/ 1729 h 917813"/>
                  <a:gd name="connsiteX0" fmla="*/ 0 w 1827336"/>
                  <a:gd name="connsiteY0" fmla="*/ 1729 h 917813"/>
                  <a:gd name="connsiteX1" fmla="*/ 911016 w 1827336"/>
                  <a:gd name="connsiteY1" fmla="*/ 0 h 917813"/>
                  <a:gd name="connsiteX2" fmla="*/ 1827336 w 1827336"/>
                  <a:gd name="connsiteY2" fmla="*/ 917813 h 917813"/>
                  <a:gd name="connsiteX3" fmla="*/ 0 w 1827336"/>
                  <a:gd name="connsiteY3" fmla="*/ 916129 h 917813"/>
                  <a:gd name="connsiteX4" fmla="*/ 0 w 1827336"/>
                  <a:gd name="connsiteY4" fmla="*/ 1729 h 917813"/>
                  <a:gd name="connsiteX0" fmla="*/ 0 w 1827336"/>
                  <a:gd name="connsiteY0" fmla="*/ 1729 h 917813"/>
                  <a:gd name="connsiteX1" fmla="*/ 911016 w 1827336"/>
                  <a:gd name="connsiteY1" fmla="*/ 0 h 917813"/>
                  <a:gd name="connsiteX2" fmla="*/ 1827336 w 1827336"/>
                  <a:gd name="connsiteY2" fmla="*/ 917813 h 917813"/>
                  <a:gd name="connsiteX3" fmla="*/ 0 w 1827336"/>
                  <a:gd name="connsiteY3" fmla="*/ 916129 h 917813"/>
                  <a:gd name="connsiteX4" fmla="*/ 0 w 1827336"/>
                  <a:gd name="connsiteY4" fmla="*/ 1729 h 917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7336" h="917813">
                    <a:moveTo>
                      <a:pt x="0" y="1729"/>
                    </a:moveTo>
                    <a:lnTo>
                      <a:pt x="911016" y="0"/>
                    </a:lnTo>
                    <a:cubicBezTo>
                      <a:pt x="1815889" y="905370"/>
                      <a:pt x="956140" y="46118"/>
                      <a:pt x="1827336" y="917813"/>
                    </a:cubicBezTo>
                    <a:lnTo>
                      <a:pt x="0" y="916129"/>
                    </a:lnTo>
                    <a:lnTo>
                      <a:pt x="0" y="1729"/>
                    </a:lnTo>
                    <a:close/>
                  </a:path>
                </a:pathLst>
              </a:custGeom>
              <a:solidFill>
                <a:schemeClr val="tx2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25" name="Rectangle 18"/>
              <p:cNvSpPr/>
              <p:nvPr/>
            </p:nvSpPr>
            <p:spPr>
              <a:xfrm rot="2700000">
                <a:off x="6033951" y="4595161"/>
                <a:ext cx="4571430" cy="914400"/>
              </a:xfrm>
              <a:custGeom>
                <a:avLst/>
                <a:gdLst>
                  <a:gd name="connsiteX0" fmla="*/ 0 w 4571430"/>
                  <a:gd name="connsiteY0" fmla="*/ 0 h 914400"/>
                  <a:gd name="connsiteX1" fmla="*/ 4571430 w 4571430"/>
                  <a:gd name="connsiteY1" fmla="*/ 0 h 914400"/>
                  <a:gd name="connsiteX2" fmla="*/ 4571430 w 4571430"/>
                  <a:gd name="connsiteY2" fmla="*/ 914400 h 914400"/>
                  <a:gd name="connsiteX3" fmla="*/ 0 w 4571430"/>
                  <a:gd name="connsiteY3" fmla="*/ 914400 h 914400"/>
                  <a:gd name="connsiteX4" fmla="*/ 0 w 4571430"/>
                  <a:gd name="connsiteY4" fmla="*/ 0 h 914400"/>
                  <a:gd name="connsiteX0" fmla="*/ 0 w 4571430"/>
                  <a:gd name="connsiteY0" fmla="*/ 0 h 914400"/>
                  <a:gd name="connsiteX1" fmla="*/ 4571430 w 4571430"/>
                  <a:gd name="connsiteY1" fmla="*/ 0 h 914400"/>
                  <a:gd name="connsiteX2" fmla="*/ 4571430 w 4571430"/>
                  <a:gd name="connsiteY2" fmla="*/ 914400 h 914400"/>
                  <a:gd name="connsiteX3" fmla="*/ 4382235 w 4571430"/>
                  <a:gd name="connsiteY3" fmla="*/ 914239 h 914400"/>
                  <a:gd name="connsiteX4" fmla="*/ 0 w 4571430"/>
                  <a:gd name="connsiteY4" fmla="*/ 914400 h 914400"/>
                  <a:gd name="connsiteX5" fmla="*/ 0 w 4571430"/>
                  <a:gd name="connsiteY5" fmla="*/ 0 h 914400"/>
                  <a:gd name="connsiteX0" fmla="*/ 0 w 4571430"/>
                  <a:gd name="connsiteY0" fmla="*/ 0 h 914400"/>
                  <a:gd name="connsiteX1" fmla="*/ 4571430 w 4571430"/>
                  <a:gd name="connsiteY1" fmla="*/ 0 h 914400"/>
                  <a:gd name="connsiteX2" fmla="*/ 4568947 w 4571430"/>
                  <a:gd name="connsiteY2" fmla="*/ 724069 h 914400"/>
                  <a:gd name="connsiteX3" fmla="*/ 4571430 w 4571430"/>
                  <a:gd name="connsiteY3" fmla="*/ 914400 h 914400"/>
                  <a:gd name="connsiteX4" fmla="*/ 4382235 w 4571430"/>
                  <a:gd name="connsiteY4" fmla="*/ 914239 h 914400"/>
                  <a:gd name="connsiteX5" fmla="*/ 0 w 4571430"/>
                  <a:gd name="connsiteY5" fmla="*/ 914400 h 914400"/>
                  <a:gd name="connsiteX6" fmla="*/ 0 w 4571430"/>
                  <a:gd name="connsiteY6" fmla="*/ 0 h 914400"/>
                  <a:gd name="connsiteX0" fmla="*/ 0 w 4768024"/>
                  <a:gd name="connsiteY0" fmla="*/ 0 h 914400"/>
                  <a:gd name="connsiteX1" fmla="*/ 4571430 w 4768024"/>
                  <a:gd name="connsiteY1" fmla="*/ 0 h 914400"/>
                  <a:gd name="connsiteX2" fmla="*/ 4568947 w 4768024"/>
                  <a:gd name="connsiteY2" fmla="*/ 724069 h 914400"/>
                  <a:gd name="connsiteX3" fmla="*/ 4382235 w 4768024"/>
                  <a:gd name="connsiteY3" fmla="*/ 914239 h 914400"/>
                  <a:gd name="connsiteX4" fmla="*/ 0 w 4768024"/>
                  <a:gd name="connsiteY4" fmla="*/ 914400 h 914400"/>
                  <a:gd name="connsiteX5" fmla="*/ 0 w 4768024"/>
                  <a:gd name="connsiteY5" fmla="*/ 0 h 914400"/>
                  <a:gd name="connsiteX0" fmla="*/ 0 w 4576886"/>
                  <a:gd name="connsiteY0" fmla="*/ 0 h 914400"/>
                  <a:gd name="connsiteX1" fmla="*/ 4571430 w 4576886"/>
                  <a:gd name="connsiteY1" fmla="*/ 0 h 914400"/>
                  <a:gd name="connsiteX2" fmla="*/ 4568947 w 4576886"/>
                  <a:gd name="connsiteY2" fmla="*/ 724069 h 914400"/>
                  <a:gd name="connsiteX3" fmla="*/ 4382235 w 4576886"/>
                  <a:gd name="connsiteY3" fmla="*/ 914239 h 914400"/>
                  <a:gd name="connsiteX4" fmla="*/ 0 w 4576886"/>
                  <a:gd name="connsiteY4" fmla="*/ 914400 h 914400"/>
                  <a:gd name="connsiteX5" fmla="*/ 0 w 4576886"/>
                  <a:gd name="connsiteY5" fmla="*/ 0 h 914400"/>
                  <a:gd name="connsiteX0" fmla="*/ 0 w 4571430"/>
                  <a:gd name="connsiteY0" fmla="*/ 0 h 914400"/>
                  <a:gd name="connsiteX1" fmla="*/ 4571430 w 4571430"/>
                  <a:gd name="connsiteY1" fmla="*/ 0 h 914400"/>
                  <a:gd name="connsiteX2" fmla="*/ 4568947 w 4571430"/>
                  <a:gd name="connsiteY2" fmla="*/ 724069 h 914400"/>
                  <a:gd name="connsiteX3" fmla="*/ 4382235 w 4571430"/>
                  <a:gd name="connsiteY3" fmla="*/ 914239 h 914400"/>
                  <a:gd name="connsiteX4" fmla="*/ 0 w 4571430"/>
                  <a:gd name="connsiteY4" fmla="*/ 914400 h 914400"/>
                  <a:gd name="connsiteX5" fmla="*/ 0 w 4571430"/>
                  <a:gd name="connsiteY5" fmla="*/ 0 h 914400"/>
                  <a:gd name="connsiteX0" fmla="*/ 0 w 4571430"/>
                  <a:gd name="connsiteY0" fmla="*/ 0 h 914400"/>
                  <a:gd name="connsiteX1" fmla="*/ 4571430 w 4571430"/>
                  <a:gd name="connsiteY1" fmla="*/ 0 h 914400"/>
                  <a:gd name="connsiteX2" fmla="*/ 4568947 w 4571430"/>
                  <a:gd name="connsiteY2" fmla="*/ 727527 h 914400"/>
                  <a:gd name="connsiteX3" fmla="*/ 4382235 w 4571430"/>
                  <a:gd name="connsiteY3" fmla="*/ 914239 h 914400"/>
                  <a:gd name="connsiteX4" fmla="*/ 0 w 4571430"/>
                  <a:gd name="connsiteY4" fmla="*/ 914400 h 914400"/>
                  <a:gd name="connsiteX5" fmla="*/ 0 w 4571430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1430" h="914400">
                    <a:moveTo>
                      <a:pt x="0" y="0"/>
                    </a:moveTo>
                    <a:lnTo>
                      <a:pt x="4571430" y="0"/>
                    </a:lnTo>
                    <a:cubicBezTo>
                      <a:pt x="4570602" y="241356"/>
                      <a:pt x="4569775" y="486171"/>
                      <a:pt x="4568947" y="727527"/>
                    </a:cubicBezTo>
                    <a:cubicBezTo>
                      <a:pt x="4214126" y="1085629"/>
                      <a:pt x="4682132" y="611092"/>
                      <a:pt x="4382235" y="914239"/>
                    </a:cubicBezTo>
                    <a:lnTo>
                      <a:pt x="0" y="914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5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18900000">
                <a:off x="6034386" y="2009569"/>
                <a:ext cx="4571996" cy="914400"/>
              </a:xfrm>
              <a:prstGeom prst="rect">
                <a:avLst/>
              </a:prstGeom>
              <a:solidFill>
                <a:schemeClr val="tx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8900000">
                <a:off x="9533368" y="4594150"/>
                <a:ext cx="2743198" cy="914400"/>
              </a:xfrm>
              <a:prstGeom prst="rect">
                <a:avLst/>
              </a:prstGeom>
              <a:solidFill>
                <a:schemeClr val="tx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</p:grpSp>
      </p:grpSp>
      <p:sp>
        <p:nvSpPr>
          <p:cNvPr id="28" name="Picture Placeholder 10"/>
          <p:cNvSpPr>
            <a:spLocks noGrp="1"/>
          </p:cNvSpPr>
          <p:nvPr>
            <p:ph type="pic" sz="quarter" idx="13"/>
          </p:nvPr>
        </p:nvSpPr>
        <p:spPr>
          <a:xfrm rot="18900000" flipH="1">
            <a:off x="1208130" y="2387606"/>
            <a:ext cx="2743200" cy="27432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95471" y="3372630"/>
            <a:ext cx="5960665" cy="31468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5471" y="1508534"/>
            <a:ext cx="5960664" cy="1176964"/>
          </a:xfrm>
          <a:noFill/>
          <a:ln>
            <a:noFill/>
          </a:ln>
        </p:spPr>
        <p:txBody>
          <a:bodyPr anchor="b"/>
          <a:lstStyle>
            <a:lvl1pPr algn="l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5471" y="2714695"/>
            <a:ext cx="5960664" cy="640080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 sz="2400" b="1" cap="all" spc="100" baseline="0">
                <a:solidFill>
                  <a:srgbClr val="4D78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</p:spTree>
    <p:extLst>
      <p:ext uri="{BB962C8B-B14F-4D97-AF65-F5344CB8AC3E}">
        <p14:creationId xmlns:p14="http://schemas.microsoft.com/office/powerpoint/2010/main" val="1341294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- Left Al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420092" y="426244"/>
            <a:ext cx="6906348" cy="6575526"/>
            <a:chOff x="-420092" y="426244"/>
            <a:chExt cx="6906348" cy="6575526"/>
          </a:xfrm>
        </p:grpSpPr>
        <p:sp>
          <p:nvSpPr>
            <p:cNvPr id="2" name="Regular Pentagon 1"/>
            <p:cNvSpPr/>
            <p:nvPr/>
          </p:nvSpPr>
          <p:spPr>
            <a:xfrm>
              <a:off x="-2610" y="426244"/>
              <a:ext cx="6488866" cy="6436009"/>
            </a:xfrm>
            <a:custGeom>
              <a:avLst/>
              <a:gdLst>
                <a:gd name="connsiteX0" fmla="*/ 7 w 6970911"/>
                <a:gd name="connsiteY0" fmla="*/ 2930264 h 7671550"/>
                <a:gd name="connsiteX1" fmla="*/ 3485456 w 6970911"/>
                <a:gd name="connsiteY1" fmla="*/ 0 h 7671550"/>
                <a:gd name="connsiteX2" fmla="*/ 6970904 w 6970911"/>
                <a:gd name="connsiteY2" fmla="*/ 2930264 h 7671550"/>
                <a:gd name="connsiteX3" fmla="*/ 5639581 w 6970911"/>
                <a:gd name="connsiteY3" fmla="*/ 7671531 h 7671550"/>
                <a:gd name="connsiteX4" fmla="*/ 1331330 w 6970911"/>
                <a:gd name="connsiteY4" fmla="*/ 7671531 h 7671550"/>
                <a:gd name="connsiteX5" fmla="*/ 7 w 6970911"/>
                <a:gd name="connsiteY5" fmla="*/ 2930264 h 7671550"/>
                <a:gd name="connsiteX0" fmla="*/ 0 w 6970897"/>
                <a:gd name="connsiteY0" fmla="*/ 2930264 h 7671531"/>
                <a:gd name="connsiteX1" fmla="*/ 1951492 w 6970897"/>
                <a:gd name="connsiteY1" fmla="*/ 1285527 h 7671531"/>
                <a:gd name="connsiteX2" fmla="*/ 3485449 w 6970897"/>
                <a:gd name="connsiteY2" fmla="*/ 0 h 7671531"/>
                <a:gd name="connsiteX3" fmla="*/ 6970897 w 6970897"/>
                <a:gd name="connsiteY3" fmla="*/ 2930264 h 7671531"/>
                <a:gd name="connsiteX4" fmla="*/ 5639574 w 6970897"/>
                <a:gd name="connsiteY4" fmla="*/ 7671531 h 7671531"/>
                <a:gd name="connsiteX5" fmla="*/ 1331323 w 6970897"/>
                <a:gd name="connsiteY5" fmla="*/ 7671531 h 7671531"/>
                <a:gd name="connsiteX6" fmla="*/ 0 w 6970897"/>
                <a:gd name="connsiteY6" fmla="*/ 2930264 h 7671531"/>
                <a:gd name="connsiteX0" fmla="*/ 0 w 6970897"/>
                <a:gd name="connsiteY0" fmla="*/ 2930264 h 7671531"/>
                <a:gd name="connsiteX1" fmla="*/ 1951492 w 6970897"/>
                <a:gd name="connsiteY1" fmla="*/ 1285527 h 7671531"/>
                <a:gd name="connsiteX2" fmla="*/ 3485449 w 6970897"/>
                <a:gd name="connsiteY2" fmla="*/ 0 h 7671531"/>
                <a:gd name="connsiteX3" fmla="*/ 4956630 w 6970897"/>
                <a:gd name="connsiteY3" fmla="*/ 1235522 h 7671531"/>
                <a:gd name="connsiteX4" fmla="*/ 6970897 w 6970897"/>
                <a:gd name="connsiteY4" fmla="*/ 2930264 h 7671531"/>
                <a:gd name="connsiteX5" fmla="*/ 5639574 w 6970897"/>
                <a:gd name="connsiteY5" fmla="*/ 7671531 h 7671531"/>
                <a:gd name="connsiteX6" fmla="*/ 1331323 w 6970897"/>
                <a:gd name="connsiteY6" fmla="*/ 7671531 h 7671531"/>
                <a:gd name="connsiteX7" fmla="*/ 0 w 6970897"/>
                <a:gd name="connsiteY7" fmla="*/ 2930264 h 7671531"/>
                <a:gd name="connsiteX0" fmla="*/ 0 w 6970897"/>
                <a:gd name="connsiteY0" fmla="*/ 1694742 h 6436009"/>
                <a:gd name="connsiteX1" fmla="*/ 1951492 w 6970897"/>
                <a:gd name="connsiteY1" fmla="*/ 50005 h 6436009"/>
                <a:gd name="connsiteX2" fmla="*/ 4956630 w 6970897"/>
                <a:gd name="connsiteY2" fmla="*/ 0 h 6436009"/>
                <a:gd name="connsiteX3" fmla="*/ 6970897 w 6970897"/>
                <a:gd name="connsiteY3" fmla="*/ 1694742 h 6436009"/>
                <a:gd name="connsiteX4" fmla="*/ 5639574 w 6970897"/>
                <a:gd name="connsiteY4" fmla="*/ 6436009 h 6436009"/>
                <a:gd name="connsiteX5" fmla="*/ 1331323 w 6970897"/>
                <a:gd name="connsiteY5" fmla="*/ 6436009 h 6436009"/>
                <a:gd name="connsiteX6" fmla="*/ 0 w 6970897"/>
                <a:gd name="connsiteY6" fmla="*/ 1694742 h 6436009"/>
                <a:gd name="connsiteX0" fmla="*/ 0 w 6970897"/>
                <a:gd name="connsiteY0" fmla="*/ 1694742 h 6436009"/>
                <a:gd name="connsiteX1" fmla="*/ 482261 w 6970897"/>
                <a:gd name="connsiteY1" fmla="*/ 1285875 h 6436009"/>
                <a:gd name="connsiteX2" fmla="*/ 1951492 w 6970897"/>
                <a:gd name="connsiteY2" fmla="*/ 50005 h 6436009"/>
                <a:gd name="connsiteX3" fmla="*/ 4956630 w 6970897"/>
                <a:gd name="connsiteY3" fmla="*/ 0 h 6436009"/>
                <a:gd name="connsiteX4" fmla="*/ 6970897 w 6970897"/>
                <a:gd name="connsiteY4" fmla="*/ 1694742 h 6436009"/>
                <a:gd name="connsiteX5" fmla="*/ 5639574 w 6970897"/>
                <a:gd name="connsiteY5" fmla="*/ 6436009 h 6436009"/>
                <a:gd name="connsiteX6" fmla="*/ 1331323 w 6970897"/>
                <a:gd name="connsiteY6" fmla="*/ 6436009 h 6436009"/>
                <a:gd name="connsiteX7" fmla="*/ 0 w 6970897"/>
                <a:gd name="connsiteY7" fmla="*/ 1694742 h 6436009"/>
                <a:gd name="connsiteX0" fmla="*/ 0 w 6970897"/>
                <a:gd name="connsiteY0" fmla="*/ 1694742 h 6436009"/>
                <a:gd name="connsiteX1" fmla="*/ 482261 w 6970897"/>
                <a:gd name="connsiteY1" fmla="*/ 1285875 h 6436009"/>
                <a:gd name="connsiteX2" fmla="*/ 482261 w 6970897"/>
                <a:gd name="connsiteY2" fmla="*/ 1285875 h 6436009"/>
                <a:gd name="connsiteX3" fmla="*/ 1951492 w 6970897"/>
                <a:gd name="connsiteY3" fmla="*/ 50005 h 6436009"/>
                <a:gd name="connsiteX4" fmla="*/ 4956630 w 6970897"/>
                <a:gd name="connsiteY4" fmla="*/ 0 h 6436009"/>
                <a:gd name="connsiteX5" fmla="*/ 6970897 w 6970897"/>
                <a:gd name="connsiteY5" fmla="*/ 1694742 h 6436009"/>
                <a:gd name="connsiteX6" fmla="*/ 5639574 w 6970897"/>
                <a:gd name="connsiteY6" fmla="*/ 6436009 h 6436009"/>
                <a:gd name="connsiteX7" fmla="*/ 1331323 w 6970897"/>
                <a:gd name="connsiteY7" fmla="*/ 6436009 h 6436009"/>
                <a:gd name="connsiteX8" fmla="*/ 0 w 6970897"/>
                <a:gd name="connsiteY8" fmla="*/ 1694742 h 6436009"/>
                <a:gd name="connsiteX0" fmla="*/ 0 w 6970897"/>
                <a:gd name="connsiteY0" fmla="*/ 1694742 h 6436009"/>
                <a:gd name="connsiteX1" fmla="*/ 482261 w 6970897"/>
                <a:gd name="connsiteY1" fmla="*/ 1285875 h 6436009"/>
                <a:gd name="connsiteX2" fmla="*/ 482261 w 6970897"/>
                <a:gd name="connsiteY2" fmla="*/ 1285875 h 6436009"/>
                <a:gd name="connsiteX3" fmla="*/ 1951492 w 6970897"/>
                <a:gd name="connsiteY3" fmla="*/ 50005 h 6436009"/>
                <a:gd name="connsiteX4" fmla="*/ 4956630 w 6970897"/>
                <a:gd name="connsiteY4" fmla="*/ 0 h 6436009"/>
                <a:gd name="connsiteX5" fmla="*/ 6970897 w 6970897"/>
                <a:gd name="connsiteY5" fmla="*/ 1694742 h 6436009"/>
                <a:gd name="connsiteX6" fmla="*/ 5639574 w 6970897"/>
                <a:gd name="connsiteY6" fmla="*/ 6436009 h 6436009"/>
                <a:gd name="connsiteX7" fmla="*/ 1331323 w 6970897"/>
                <a:gd name="connsiteY7" fmla="*/ 6436009 h 6436009"/>
                <a:gd name="connsiteX8" fmla="*/ 484642 w 6970897"/>
                <a:gd name="connsiteY8" fmla="*/ 3419475 h 6436009"/>
                <a:gd name="connsiteX9" fmla="*/ 0 w 6970897"/>
                <a:gd name="connsiteY9" fmla="*/ 1694742 h 6436009"/>
                <a:gd name="connsiteX0" fmla="*/ 2381 w 6488636"/>
                <a:gd name="connsiteY0" fmla="*/ 3419475 h 6436009"/>
                <a:gd name="connsiteX1" fmla="*/ 0 w 6488636"/>
                <a:gd name="connsiteY1" fmla="*/ 1285875 h 6436009"/>
                <a:gd name="connsiteX2" fmla="*/ 0 w 6488636"/>
                <a:gd name="connsiteY2" fmla="*/ 1285875 h 6436009"/>
                <a:gd name="connsiteX3" fmla="*/ 1469231 w 6488636"/>
                <a:gd name="connsiteY3" fmla="*/ 50005 h 6436009"/>
                <a:gd name="connsiteX4" fmla="*/ 4474369 w 6488636"/>
                <a:gd name="connsiteY4" fmla="*/ 0 h 6436009"/>
                <a:gd name="connsiteX5" fmla="*/ 6488636 w 6488636"/>
                <a:gd name="connsiteY5" fmla="*/ 1694742 h 6436009"/>
                <a:gd name="connsiteX6" fmla="*/ 5157313 w 6488636"/>
                <a:gd name="connsiteY6" fmla="*/ 6436009 h 6436009"/>
                <a:gd name="connsiteX7" fmla="*/ 849062 w 6488636"/>
                <a:gd name="connsiteY7" fmla="*/ 6436009 h 6436009"/>
                <a:gd name="connsiteX8" fmla="*/ 2381 w 6488636"/>
                <a:gd name="connsiteY8" fmla="*/ 3419475 h 6436009"/>
                <a:gd name="connsiteX0" fmla="*/ 229 w 6488866"/>
                <a:gd name="connsiteY0" fmla="*/ 3417094 h 6436009"/>
                <a:gd name="connsiteX1" fmla="*/ 230 w 6488866"/>
                <a:gd name="connsiteY1" fmla="*/ 1285875 h 6436009"/>
                <a:gd name="connsiteX2" fmla="*/ 230 w 6488866"/>
                <a:gd name="connsiteY2" fmla="*/ 1285875 h 6436009"/>
                <a:gd name="connsiteX3" fmla="*/ 1469461 w 6488866"/>
                <a:gd name="connsiteY3" fmla="*/ 50005 h 6436009"/>
                <a:gd name="connsiteX4" fmla="*/ 4474599 w 6488866"/>
                <a:gd name="connsiteY4" fmla="*/ 0 h 6436009"/>
                <a:gd name="connsiteX5" fmla="*/ 6488866 w 6488866"/>
                <a:gd name="connsiteY5" fmla="*/ 1694742 h 6436009"/>
                <a:gd name="connsiteX6" fmla="*/ 5157543 w 6488866"/>
                <a:gd name="connsiteY6" fmla="*/ 6436009 h 6436009"/>
                <a:gd name="connsiteX7" fmla="*/ 849292 w 6488866"/>
                <a:gd name="connsiteY7" fmla="*/ 6436009 h 6436009"/>
                <a:gd name="connsiteX8" fmla="*/ 229 w 6488866"/>
                <a:gd name="connsiteY8" fmla="*/ 3417094 h 643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8866" h="6436009">
                  <a:moveTo>
                    <a:pt x="229" y="3417094"/>
                  </a:moveTo>
                  <a:cubicBezTo>
                    <a:pt x="-565" y="2705894"/>
                    <a:pt x="1024" y="1997075"/>
                    <a:pt x="230" y="1285875"/>
                  </a:cubicBezTo>
                  <a:lnTo>
                    <a:pt x="230" y="1285875"/>
                  </a:lnTo>
                  <a:lnTo>
                    <a:pt x="1469461" y="50005"/>
                  </a:lnTo>
                  <a:lnTo>
                    <a:pt x="4474599" y="0"/>
                  </a:lnTo>
                  <a:lnTo>
                    <a:pt x="6488866" y="1694742"/>
                  </a:lnTo>
                  <a:lnTo>
                    <a:pt x="5157543" y="6436009"/>
                  </a:lnTo>
                  <a:lnTo>
                    <a:pt x="849292" y="6436009"/>
                  </a:lnTo>
                  <a:lnTo>
                    <a:pt x="229" y="3417094"/>
                  </a:lnTo>
                  <a:close/>
                </a:path>
              </a:pathLst>
            </a:cu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13800000" flipH="1">
              <a:off x="-16943" y="160517"/>
              <a:ext cx="739503" cy="1545801"/>
            </a:xfrm>
            <a:custGeom>
              <a:avLst/>
              <a:gdLst>
                <a:gd name="connsiteX0" fmla="*/ 0 w 738899"/>
                <a:gd name="connsiteY0" fmla="*/ 0 h 2157712"/>
                <a:gd name="connsiteX1" fmla="*/ 738899 w 738899"/>
                <a:gd name="connsiteY1" fmla="*/ 0 h 2157712"/>
                <a:gd name="connsiteX2" fmla="*/ 738899 w 738899"/>
                <a:gd name="connsiteY2" fmla="*/ 2157712 h 2157712"/>
                <a:gd name="connsiteX3" fmla="*/ 0 w 738899"/>
                <a:gd name="connsiteY3" fmla="*/ 2157712 h 2157712"/>
                <a:gd name="connsiteX4" fmla="*/ 0 w 738899"/>
                <a:gd name="connsiteY4" fmla="*/ 0 h 2157712"/>
                <a:gd name="connsiteX0" fmla="*/ 0 w 739620"/>
                <a:gd name="connsiteY0" fmla="*/ 1225354 h 2157712"/>
                <a:gd name="connsiteX1" fmla="*/ 739620 w 739620"/>
                <a:gd name="connsiteY1" fmla="*/ 0 h 2157712"/>
                <a:gd name="connsiteX2" fmla="*/ 739620 w 739620"/>
                <a:gd name="connsiteY2" fmla="*/ 2157712 h 2157712"/>
                <a:gd name="connsiteX3" fmla="*/ 721 w 739620"/>
                <a:gd name="connsiteY3" fmla="*/ 2157712 h 2157712"/>
                <a:gd name="connsiteX4" fmla="*/ 0 w 739620"/>
                <a:gd name="connsiteY4" fmla="*/ 1225354 h 2157712"/>
                <a:gd name="connsiteX0" fmla="*/ 0 w 740466"/>
                <a:gd name="connsiteY0" fmla="*/ 616798 h 1549156"/>
                <a:gd name="connsiteX1" fmla="*/ 740466 w 740466"/>
                <a:gd name="connsiteY1" fmla="*/ 0 h 1549156"/>
                <a:gd name="connsiteX2" fmla="*/ 739620 w 740466"/>
                <a:gd name="connsiteY2" fmla="*/ 1549156 h 1549156"/>
                <a:gd name="connsiteX3" fmla="*/ 721 w 740466"/>
                <a:gd name="connsiteY3" fmla="*/ 1549156 h 1549156"/>
                <a:gd name="connsiteX4" fmla="*/ 0 w 740466"/>
                <a:gd name="connsiteY4" fmla="*/ 616798 h 1549156"/>
                <a:gd name="connsiteX0" fmla="*/ 839 w 739775"/>
                <a:gd name="connsiteY0" fmla="*/ 618622 h 1549156"/>
                <a:gd name="connsiteX1" fmla="*/ 739775 w 739775"/>
                <a:gd name="connsiteY1" fmla="*/ 0 h 1549156"/>
                <a:gd name="connsiteX2" fmla="*/ 738929 w 739775"/>
                <a:gd name="connsiteY2" fmla="*/ 1549156 h 1549156"/>
                <a:gd name="connsiteX3" fmla="*/ 30 w 739775"/>
                <a:gd name="connsiteY3" fmla="*/ 1549156 h 1549156"/>
                <a:gd name="connsiteX4" fmla="*/ 839 w 739775"/>
                <a:gd name="connsiteY4" fmla="*/ 618622 h 1549156"/>
                <a:gd name="connsiteX0" fmla="*/ 0 w 741053"/>
                <a:gd name="connsiteY0" fmla="*/ 623507 h 1549156"/>
                <a:gd name="connsiteX1" fmla="*/ 741053 w 741053"/>
                <a:gd name="connsiteY1" fmla="*/ 0 h 1549156"/>
                <a:gd name="connsiteX2" fmla="*/ 740207 w 741053"/>
                <a:gd name="connsiteY2" fmla="*/ 1549156 h 1549156"/>
                <a:gd name="connsiteX3" fmla="*/ 1308 w 741053"/>
                <a:gd name="connsiteY3" fmla="*/ 1549156 h 1549156"/>
                <a:gd name="connsiteX4" fmla="*/ 0 w 741053"/>
                <a:gd name="connsiteY4" fmla="*/ 623507 h 1549156"/>
                <a:gd name="connsiteX0" fmla="*/ 0 w 740760"/>
                <a:gd name="connsiteY0" fmla="*/ 620152 h 1545801"/>
                <a:gd name="connsiteX1" fmla="*/ 740760 w 740760"/>
                <a:gd name="connsiteY1" fmla="*/ 0 h 1545801"/>
                <a:gd name="connsiteX2" fmla="*/ 740207 w 740760"/>
                <a:gd name="connsiteY2" fmla="*/ 1545801 h 1545801"/>
                <a:gd name="connsiteX3" fmla="*/ 1308 w 740760"/>
                <a:gd name="connsiteY3" fmla="*/ 1545801 h 1545801"/>
                <a:gd name="connsiteX4" fmla="*/ 0 w 740760"/>
                <a:gd name="connsiteY4" fmla="*/ 620152 h 1545801"/>
                <a:gd name="connsiteX0" fmla="*/ 0 w 740760"/>
                <a:gd name="connsiteY0" fmla="*/ 620152 h 1545801"/>
                <a:gd name="connsiteX1" fmla="*/ 740760 w 740760"/>
                <a:gd name="connsiteY1" fmla="*/ 0 h 1545801"/>
                <a:gd name="connsiteX2" fmla="*/ 740207 w 740760"/>
                <a:gd name="connsiteY2" fmla="*/ 1545801 h 1545801"/>
                <a:gd name="connsiteX3" fmla="*/ 1308 w 740760"/>
                <a:gd name="connsiteY3" fmla="*/ 1545801 h 1545801"/>
                <a:gd name="connsiteX4" fmla="*/ 0 w 740760"/>
                <a:gd name="connsiteY4" fmla="*/ 620152 h 1545801"/>
                <a:gd name="connsiteX0" fmla="*/ 274 w 739503"/>
                <a:gd name="connsiteY0" fmla="*/ 621976 h 1545801"/>
                <a:gd name="connsiteX1" fmla="*/ 739503 w 739503"/>
                <a:gd name="connsiteY1" fmla="*/ 0 h 1545801"/>
                <a:gd name="connsiteX2" fmla="*/ 738950 w 739503"/>
                <a:gd name="connsiteY2" fmla="*/ 1545801 h 1545801"/>
                <a:gd name="connsiteX3" fmla="*/ 51 w 739503"/>
                <a:gd name="connsiteY3" fmla="*/ 1545801 h 1545801"/>
                <a:gd name="connsiteX4" fmla="*/ 274 w 739503"/>
                <a:gd name="connsiteY4" fmla="*/ 621976 h 1545801"/>
                <a:gd name="connsiteX0" fmla="*/ 274 w 739503"/>
                <a:gd name="connsiteY0" fmla="*/ 621976 h 1545801"/>
                <a:gd name="connsiteX1" fmla="*/ 739503 w 739503"/>
                <a:gd name="connsiteY1" fmla="*/ 0 h 1545801"/>
                <a:gd name="connsiteX2" fmla="*/ 737420 w 739503"/>
                <a:gd name="connsiteY2" fmla="*/ 1543977 h 1545801"/>
                <a:gd name="connsiteX3" fmla="*/ 51 w 739503"/>
                <a:gd name="connsiteY3" fmla="*/ 1545801 h 1545801"/>
                <a:gd name="connsiteX4" fmla="*/ 274 w 739503"/>
                <a:gd name="connsiteY4" fmla="*/ 621976 h 15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503" h="1545801">
                  <a:moveTo>
                    <a:pt x="274" y="621976"/>
                  </a:moveTo>
                  <a:lnTo>
                    <a:pt x="739503" y="0"/>
                  </a:lnTo>
                  <a:cubicBezTo>
                    <a:pt x="739319" y="515267"/>
                    <a:pt x="737604" y="1028710"/>
                    <a:pt x="737420" y="1543977"/>
                  </a:cubicBezTo>
                  <a:lnTo>
                    <a:pt x="51" y="1545801"/>
                  </a:lnTo>
                  <a:cubicBezTo>
                    <a:pt x="-189" y="1235015"/>
                    <a:pt x="514" y="932762"/>
                    <a:pt x="274" y="621976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rot="9840000">
              <a:off x="-152761" y="5550820"/>
              <a:ext cx="821934" cy="1450950"/>
            </a:xfrm>
            <a:custGeom>
              <a:avLst/>
              <a:gdLst>
                <a:gd name="connsiteX0" fmla="*/ 0 w 914400"/>
                <a:gd name="connsiteY0" fmla="*/ 0 h 1449091"/>
                <a:gd name="connsiteX1" fmla="*/ 914400 w 914400"/>
                <a:gd name="connsiteY1" fmla="*/ 0 h 1449091"/>
                <a:gd name="connsiteX2" fmla="*/ 914400 w 914400"/>
                <a:gd name="connsiteY2" fmla="*/ 1449091 h 1449091"/>
                <a:gd name="connsiteX3" fmla="*/ 0 w 914400"/>
                <a:gd name="connsiteY3" fmla="*/ 1449091 h 1449091"/>
                <a:gd name="connsiteX4" fmla="*/ 0 w 914400"/>
                <a:gd name="connsiteY4" fmla="*/ 0 h 1449091"/>
                <a:gd name="connsiteX0" fmla="*/ 8499 w 922899"/>
                <a:gd name="connsiteY0" fmla="*/ 0 h 1449091"/>
                <a:gd name="connsiteX1" fmla="*/ 922899 w 922899"/>
                <a:gd name="connsiteY1" fmla="*/ 0 h 1449091"/>
                <a:gd name="connsiteX2" fmla="*/ 922899 w 922899"/>
                <a:gd name="connsiteY2" fmla="*/ 1449091 h 1449091"/>
                <a:gd name="connsiteX3" fmla="*/ 0 w 922899"/>
                <a:gd name="connsiteY3" fmla="*/ 1444176 h 1449091"/>
                <a:gd name="connsiteX4" fmla="*/ 8499 w 922899"/>
                <a:gd name="connsiteY4" fmla="*/ 0 h 1449091"/>
                <a:gd name="connsiteX0" fmla="*/ 8499 w 922899"/>
                <a:gd name="connsiteY0" fmla="*/ 0 h 1449091"/>
                <a:gd name="connsiteX1" fmla="*/ 819646 w 922899"/>
                <a:gd name="connsiteY1" fmla="*/ 230500 h 1449091"/>
                <a:gd name="connsiteX2" fmla="*/ 922899 w 922899"/>
                <a:gd name="connsiteY2" fmla="*/ 1449091 h 1449091"/>
                <a:gd name="connsiteX3" fmla="*/ 0 w 922899"/>
                <a:gd name="connsiteY3" fmla="*/ 1444176 h 1449091"/>
                <a:gd name="connsiteX4" fmla="*/ 8499 w 922899"/>
                <a:gd name="connsiteY4" fmla="*/ 0 h 1449091"/>
                <a:gd name="connsiteX0" fmla="*/ 8499 w 922899"/>
                <a:gd name="connsiteY0" fmla="*/ 0 h 1449091"/>
                <a:gd name="connsiteX1" fmla="*/ 819646 w 922899"/>
                <a:gd name="connsiteY1" fmla="*/ 230500 h 1449091"/>
                <a:gd name="connsiteX2" fmla="*/ 922899 w 922899"/>
                <a:gd name="connsiteY2" fmla="*/ 1449091 h 1449091"/>
                <a:gd name="connsiteX3" fmla="*/ 0 w 922899"/>
                <a:gd name="connsiteY3" fmla="*/ 1444176 h 1449091"/>
                <a:gd name="connsiteX4" fmla="*/ 8499 w 922899"/>
                <a:gd name="connsiteY4" fmla="*/ 0 h 1449091"/>
                <a:gd name="connsiteX0" fmla="*/ 8499 w 819646"/>
                <a:gd name="connsiteY0" fmla="*/ 0 h 1448005"/>
                <a:gd name="connsiteX1" fmla="*/ 819646 w 819646"/>
                <a:gd name="connsiteY1" fmla="*/ 230500 h 1448005"/>
                <a:gd name="connsiteX2" fmla="*/ 469880 w 819646"/>
                <a:gd name="connsiteY2" fmla="*/ 1448005 h 1448005"/>
                <a:gd name="connsiteX3" fmla="*/ 0 w 819646"/>
                <a:gd name="connsiteY3" fmla="*/ 1444176 h 1448005"/>
                <a:gd name="connsiteX4" fmla="*/ 8499 w 819646"/>
                <a:gd name="connsiteY4" fmla="*/ 0 h 1448005"/>
                <a:gd name="connsiteX0" fmla="*/ 8499 w 819646"/>
                <a:gd name="connsiteY0" fmla="*/ 0 h 1448005"/>
                <a:gd name="connsiteX1" fmla="*/ 819646 w 819646"/>
                <a:gd name="connsiteY1" fmla="*/ 230500 h 1448005"/>
                <a:gd name="connsiteX2" fmla="*/ 469880 w 819646"/>
                <a:gd name="connsiteY2" fmla="*/ 1448005 h 1448005"/>
                <a:gd name="connsiteX3" fmla="*/ 0 w 819646"/>
                <a:gd name="connsiteY3" fmla="*/ 1444176 h 1448005"/>
                <a:gd name="connsiteX4" fmla="*/ 8499 w 819646"/>
                <a:gd name="connsiteY4" fmla="*/ 0 h 1448005"/>
                <a:gd name="connsiteX0" fmla="*/ 8499 w 821934"/>
                <a:gd name="connsiteY0" fmla="*/ 0 h 1448005"/>
                <a:gd name="connsiteX1" fmla="*/ 821934 w 821934"/>
                <a:gd name="connsiteY1" fmla="*/ 231156 h 1448005"/>
                <a:gd name="connsiteX2" fmla="*/ 469880 w 821934"/>
                <a:gd name="connsiteY2" fmla="*/ 1448005 h 1448005"/>
                <a:gd name="connsiteX3" fmla="*/ 0 w 821934"/>
                <a:gd name="connsiteY3" fmla="*/ 1444176 h 1448005"/>
                <a:gd name="connsiteX4" fmla="*/ 8499 w 821934"/>
                <a:gd name="connsiteY4" fmla="*/ 0 h 1448005"/>
                <a:gd name="connsiteX0" fmla="*/ 6867 w 821934"/>
                <a:gd name="connsiteY0" fmla="*/ 0 h 1450950"/>
                <a:gd name="connsiteX1" fmla="*/ 821934 w 821934"/>
                <a:gd name="connsiteY1" fmla="*/ 234101 h 1450950"/>
                <a:gd name="connsiteX2" fmla="*/ 469880 w 821934"/>
                <a:gd name="connsiteY2" fmla="*/ 1450950 h 1450950"/>
                <a:gd name="connsiteX3" fmla="*/ 0 w 821934"/>
                <a:gd name="connsiteY3" fmla="*/ 1447121 h 1450950"/>
                <a:gd name="connsiteX4" fmla="*/ 6867 w 821934"/>
                <a:gd name="connsiteY4" fmla="*/ 0 h 14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934" h="1450950">
                  <a:moveTo>
                    <a:pt x="6867" y="0"/>
                  </a:moveTo>
                  <a:lnTo>
                    <a:pt x="821934" y="234101"/>
                  </a:lnTo>
                  <a:lnTo>
                    <a:pt x="469880" y="1450950"/>
                  </a:lnTo>
                  <a:lnTo>
                    <a:pt x="0" y="1447121"/>
                  </a:lnTo>
                  <a:lnTo>
                    <a:pt x="6867" y="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 rot="9840000">
              <a:off x="-363491" y="3899821"/>
              <a:ext cx="722073" cy="2504675"/>
            </a:xfrm>
            <a:custGeom>
              <a:avLst/>
              <a:gdLst>
                <a:gd name="connsiteX0" fmla="*/ 0 w 914400"/>
                <a:gd name="connsiteY0" fmla="*/ 0 h 2501548"/>
                <a:gd name="connsiteX1" fmla="*/ 914400 w 914400"/>
                <a:gd name="connsiteY1" fmla="*/ 0 h 2501548"/>
                <a:gd name="connsiteX2" fmla="*/ 914400 w 914400"/>
                <a:gd name="connsiteY2" fmla="*/ 2501548 h 2501548"/>
                <a:gd name="connsiteX3" fmla="*/ 0 w 914400"/>
                <a:gd name="connsiteY3" fmla="*/ 2501548 h 2501548"/>
                <a:gd name="connsiteX4" fmla="*/ 0 w 914400"/>
                <a:gd name="connsiteY4" fmla="*/ 0 h 2501548"/>
                <a:gd name="connsiteX0" fmla="*/ 11446 w 914400"/>
                <a:gd name="connsiteY0" fmla="*/ 3282 h 2501548"/>
                <a:gd name="connsiteX1" fmla="*/ 914400 w 914400"/>
                <a:gd name="connsiteY1" fmla="*/ 0 h 2501548"/>
                <a:gd name="connsiteX2" fmla="*/ 914400 w 914400"/>
                <a:gd name="connsiteY2" fmla="*/ 2501548 h 2501548"/>
                <a:gd name="connsiteX3" fmla="*/ 0 w 914400"/>
                <a:gd name="connsiteY3" fmla="*/ 2501548 h 2501548"/>
                <a:gd name="connsiteX4" fmla="*/ 11446 w 914400"/>
                <a:gd name="connsiteY4" fmla="*/ 3282 h 2501548"/>
                <a:gd name="connsiteX0" fmla="*/ 13736 w 914400"/>
                <a:gd name="connsiteY0" fmla="*/ 3940 h 2501548"/>
                <a:gd name="connsiteX1" fmla="*/ 914400 w 914400"/>
                <a:gd name="connsiteY1" fmla="*/ 0 h 2501548"/>
                <a:gd name="connsiteX2" fmla="*/ 914400 w 914400"/>
                <a:gd name="connsiteY2" fmla="*/ 2501548 h 2501548"/>
                <a:gd name="connsiteX3" fmla="*/ 0 w 914400"/>
                <a:gd name="connsiteY3" fmla="*/ 2501548 h 2501548"/>
                <a:gd name="connsiteX4" fmla="*/ 13736 w 914400"/>
                <a:gd name="connsiteY4" fmla="*/ 3940 h 2501548"/>
                <a:gd name="connsiteX0" fmla="*/ 13736 w 914400"/>
                <a:gd name="connsiteY0" fmla="*/ 4121 h 2501729"/>
                <a:gd name="connsiteX1" fmla="*/ 723706 w 914400"/>
                <a:gd name="connsiteY1" fmla="*/ 0 h 2501729"/>
                <a:gd name="connsiteX2" fmla="*/ 914400 w 914400"/>
                <a:gd name="connsiteY2" fmla="*/ 2501729 h 2501729"/>
                <a:gd name="connsiteX3" fmla="*/ 0 w 914400"/>
                <a:gd name="connsiteY3" fmla="*/ 2501729 h 2501729"/>
                <a:gd name="connsiteX4" fmla="*/ 13736 w 914400"/>
                <a:gd name="connsiteY4" fmla="*/ 4121 h 2501729"/>
                <a:gd name="connsiteX0" fmla="*/ 13736 w 723706"/>
                <a:gd name="connsiteY0" fmla="*/ 4121 h 2501729"/>
                <a:gd name="connsiteX1" fmla="*/ 723706 w 723706"/>
                <a:gd name="connsiteY1" fmla="*/ 0 h 2501729"/>
                <a:gd name="connsiteX2" fmla="*/ 0 w 723706"/>
                <a:gd name="connsiteY2" fmla="*/ 2501729 h 2501729"/>
                <a:gd name="connsiteX3" fmla="*/ 13736 w 723706"/>
                <a:gd name="connsiteY3" fmla="*/ 4121 h 2501729"/>
                <a:gd name="connsiteX0" fmla="*/ 11447 w 721417"/>
                <a:gd name="connsiteY0" fmla="*/ 4121 h 2502386"/>
                <a:gd name="connsiteX1" fmla="*/ 721417 w 721417"/>
                <a:gd name="connsiteY1" fmla="*/ 0 h 2502386"/>
                <a:gd name="connsiteX2" fmla="*/ 0 w 721417"/>
                <a:gd name="connsiteY2" fmla="*/ 2502386 h 2502386"/>
                <a:gd name="connsiteX3" fmla="*/ 11447 w 721417"/>
                <a:gd name="connsiteY3" fmla="*/ 4121 h 2502386"/>
                <a:gd name="connsiteX0" fmla="*/ 9159 w 719129"/>
                <a:gd name="connsiteY0" fmla="*/ 4121 h 2503042"/>
                <a:gd name="connsiteX1" fmla="*/ 719129 w 719129"/>
                <a:gd name="connsiteY1" fmla="*/ 0 h 2503042"/>
                <a:gd name="connsiteX2" fmla="*/ 0 w 719129"/>
                <a:gd name="connsiteY2" fmla="*/ 2503042 h 2503042"/>
                <a:gd name="connsiteX3" fmla="*/ 9159 w 719129"/>
                <a:gd name="connsiteY3" fmla="*/ 4121 h 2503042"/>
                <a:gd name="connsiteX0" fmla="*/ 9159 w 719129"/>
                <a:gd name="connsiteY0" fmla="*/ 4121 h 2503042"/>
                <a:gd name="connsiteX1" fmla="*/ 719129 w 719129"/>
                <a:gd name="connsiteY1" fmla="*/ 0 h 2503042"/>
                <a:gd name="connsiteX2" fmla="*/ 0 w 719129"/>
                <a:gd name="connsiteY2" fmla="*/ 2503042 h 2503042"/>
                <a:gd name="connsiteX3" fmla="*/ 9159 w 719129"/>
                <a:gd name="connsiteY3" fmla="*/ 4121 h 2503042"/>
                <a:gd name="connsiteX0" fmla="*/ 14729 w 724699"/>
                <a:gd name="connsiteY0" fmla="*/ 4121 h 2513831"/>
                <a:gd name="connsiteX1" fmla="*/ 724699 w 724699"/>
                <a:gd name="connsiteY1" fmla="*/ 0 h 2513831"/>
                <a:gd name="connsiteX2" fmla="*/ 0 w 724699"/>
                <a:gd name="connsiteY2" fmla="*/ 2513831 h 2513831"/>
                <a:gd name="connsiteX3" fmla="*/ 14729 w 724699"/>
                <a:gd name="connsiteY3" fmla="*/ 4121 h 2513831"/>
                <a:gd name="connsiteX0" fmla="*/ 12103 w 722073"/>
                <a:gd name="connsiteY0" fmla="*/ 4121 h 2504675"/>
                <a:gd name="connsiteX1" fmla="*/ 722073 w 722073"/>
                <a:gd name="connsiteY1" fmla="*/ 0 h 2504675"/>
                <a:gd name="connsiteX2" fmla="*/ 0 w 722073"/>
                <a:gd name="connsiteY2" fmla="*/ 2504675 h 2504675"/>
                <a:gd name="connsiteX3" fmla="*/ 12103 w 722073"/>
                <a:gd name="connsiteY3" fmla="*/ 4121 h 250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2073" h="2504675">
                  <a:moveTo>
                    <a:pt x="12103" y="4121"/>
                  </a:moveTo>
                  <a:lnTo>
                    <a:pt x="722073" y="0"/>
                  </a:lnTo>
                  <a:lnTo>
                    <a:pt x="0" y="2504675"/>
                  </a:lnTo>
                  <a:cubicBezTo>
                    <a:pt x="3935" y="859428"/>
                    <a:pt x="8288" y="836876"/>
                    <a:pt x="12103" y="4121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51827" y="1058779"/>
            <a:ext cx="4745736" cy="1293624"/>
          </a:xfrm>
          <a:noFill/>
        </p:spPr>
        <p:txBody>
          <a:bodyPr anchor="ctr">
            <a:normAutofit/>
          </a:bodyPr>
          <a:lstStyle>
            <a:lvl1pPr algn="l">
              <a:defRPr lang="en-US" sz="2400" b="1" kern="1200" cap="none" spc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51827" y="2352403"/>
            <a:ext cx="4745736" cy="3891986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000" b="0" kern="1200" cap="none" spc="1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</p:spTree>
    <p:extLst>
      <p:ext uri="{BB962C8B-B14F-4D97-AF65-F5344CB8AC3E}">
        <p14:creationId xmlns:p14="http://schemas.microsoft.com/office/powerpoint/2010/main" val="3595327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- Right Al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 flipH="1">
            <a:off x="5705767" y="426244"/>
            <a:ext cx="6906348" cy="6575526"/>
            <a:chOff x="-420092" y="426244"/>
            <a:chExt cx="6906348" cy="6575526"/>
          </a:xfrm>
        </p:grpSpPr>
        <p:sp>
          <p:nvSpPr>
            <p:cNvPr id="23" name="Regular Pentagon 1"/>
            <p:cNvSpPr/>
            <p:nvPr/>
          </p:nvSpPr>
          <p:spPr>
            <a:xfrm>
              <a:off x="-2610" y="426244"/>
              <a:ext cx="6488866" cy="6436009"/>
            </a:xfrm>
            <a:custGeom>
              <a:avLst/>
              <a:gdLst>
                <a:gd name="connsiteX0" fmla="*/ 7 w 6970911"/>
                <a:gd name="connsiteY0" fmla="*/ 2930264 h 7671550"/>
                <a:gd name="connsiteX1" fmla="*/ 3485456 w 6970911"/>
                <a:gd name="connsiteY1" fmla="*/ 0 h 7671550"/>
                <a:gd name="connsiteX2" fmla="*/ 6970904 w 6970911"/>
                <a:gd name="connsiteY2" fmla="*/ 2930264 h 7671550"/>
                <a:gd name="connsiteX3" fmla="*/ 5639581 w 6970911"/>
                <a:gd name="connsiteY3" fmla="*/ 7671531 h 7671550"/>
                <a:gd name="connsiteX4" fmla="*/ 1331330 w 6970911"/>
                <a:gd name="connsiteY4" fmla="*/ 7671531 h 7671550"/>
                <a:gd name="connsiteX5" fmla="*/ 7 w 6970911"/>
                <a:gd name="connsiteY5" fmla="*/ 2930264 h 7671550"/>
                <a:gd name="connsiteX0" fmla="*/ 0 w 6970897"/>
                <a:gd name="connsiteY0" fmla="*/ 2930264 h 7671531"/>
                <a:gd name="connsiteX1" fmla="*/ 1951492 w 6970897"/>
                <a:gd name="connsiteY1" fmla="*/ 1285527 h 7671531"/>
                <a:gd name="connsiteX2" fmla="*/ 3485449 w 6970897"/>
                <a:gd name="connsiteY2" fmla="*/ 0 h 7671531"/>
                <a:gd name="connsiteX3" fmla="*/ 6970897 w 6970897"/>
                <a:gd name="connsiteY3" fmla="*/ 2930264 h 7671531"/>
                <a:gd name="connsiteX4" fmla="*/ 5639574 w 6970897"/>
                <a:gd name="connsiteY4" fmla="*/ 7671531 h 7671531"/>
                <a:gd name="connsiteX5" fmla="*/ 1331323 w 6970897"/>
                <a:gd name="connsiteY5" fmla="*/ 7671531 h 7671531"/>
                <a:gd name="connsiteX6" fmla="*/ 0 w 6970897"/>
                <a:gd name="connsiteY6" fmla="*/ 2930264 h 7671531"/>
                <a:gd name="connsiteX0" fmla="*/ 0 w 6970897"/>
                <a:gd name="connsiteY0" fmla="*/ 2930264 h 7671531"/>
                <a:gd name="connsiteX1" fmla="*/ 1951492 w 6970897"/>
                <a:gd name="connsiteY1" fmla="*/ 1285527 h 7671531"/>
                <a:gd name="connsiteX2" fmla="*/ 3485449 w 6970897"/>
                <a:gd name="connsiteY2" fmla="*/ 0 h 7671531"/>
                <a:gd name="connsiteX3" fmla="*/ 4956630 w 6970897"/>
                <a:gd name="connsiteY3" fmla="*/ 1235522 h 7671531"/>
                <a:gd name="connsiteX4" fmla="*/ 6970897 w 6970897"/>
                <a:gd name="connsiteY4" fmla="*/ 2930264 h 7671531"/>
                <a:gd name="connsiteX5" fmla="*/ 5639574 w 6970897"/>
                <a:gd name="connsiteY5" fmla="*/ 7671531 h 7671531"/>
                <a:gd name="connsiteX6" fmla="*/ 1331323 w 6970897"/>
                <a:gd name="connsiteY6" fmla="*/ 7671531 h 7671531"/>
                <a:gd name="connsiteX7" fmla="*/ 0 w 6970897"/>
                <a:gd name="connsiteY7" fmla="*/ 2930264 h 7671531"/>
                <a:gd name="connsiteX0" fmla="*/ 0 w 6970897"/>
                <a:gd name="connsiteY0" fmla="*/ 1694742 h 6436009"/>
                <a:gd name="connsiteX1" fmla="*/ 1951492 w 6970897"/>
                <a:gd name="connsiteY1" fmla="*/ 50005 h 6436009"/>
                <a:gd name="connsiteX2" fmla="*/ 4956630 w 6970897"/>
                <a:gd name="connsiteY2" fmla="*/ 0 h 6436009"/>
                <a:gd name="connsiteX3" fmla="*/ 6970897 w 6970897"/>
                <a:gd name="connsiteY3" fmla="*/ 1694742 h 6436009"/>
                <a:gd name="connsiteX4" fmla="*/ 5639574 w 6970897"/>
                <a:gd name="connsiteY4" fmla="*/ 6436009 h 6436009"/>
                <a:gd name="connsiteX5" fmla="*/ 1331323 w 6970897"/>
                <a:gd name="connsiteY5" fmla="*/ 6436009 h 6436009"/>
                <a:gd name="connsiteX6" fmla="*/ 0 w 6970897"/>
                <a:gd name="connsiteY6" fmla="*/ 1694742 h 6436009"/>
                <a:gd name="connsiteX0" fmla="*/ 0 w 6970897"/>
                <a:gd name="connsiteY0" fmla="*/ 1694742 h 6436009"/>
                <a:gd name="connsiteX1" fmla="*/ 482261 w 6970897"/>
                <a:gd name="connsiteY1" fmla="*/ 1285875 h 6436009"/>
                <a:gd name="connsiteX2" fmla="*/ 1951492 w 6970897"/>
                <a:gd name="connsiteY2" fmla="*/ 50005 h 6436009"/>
                <a:gd name="connsiteX3" fmla="*/ 4956630 w 6970897"/>
                <a:gd name="connsiteY3" fmla="*/ 0 h 6436009"/>
                <a:gd name="connsiteX4" fmla="*/ 6970897 w 6970897"/>
                <a:gd name="connsiteY4" fmla="*/ 1694742 h 6436009"/>
                <a:gd name="connsiteX5" fmla="*/ 5639574 w 6970897"/>
                <a:gd name="connsiteY5" fmla="*/ 6436009 h 6436009"/>
                <a:gd name="connsiteX6" fmla="*/ 1331323 w 6970897"/>
                <a:gd name="connsiteY6" fmla="*/ 6436009 h 6436009"/>
                <a:gd name="connsiteX7" fmla="*/ 0 w 6970897"/>
                <a:gd name="connsiteY7" fmla="*/ 1694742 h 6436009"/>
                <a:gd name="connsiteX0" fmla="*/ 0 w 6970897"/>
                <a:gd name="connsiteY0" fmla="*/ 1694742 h 6436009"/>
                <a:gd name="connsiteX1" fmla="*/ 482261 w 6970897"/>
                <a:gd name="connsiteY1" fmla="*/ 1285875 h 6436009"/>
                <a:gd name="connsiteX2" fmla="*/ 482261 w 6970897"/>
                <a:gd name="connsiteY2" fmla="*/ 1285875 h 6436009"/>
                <a:gd name="connsiteX3" fmla="*/ 1951492 w 6970897"/>
                <a:gd name="connsiteY3" fmla="*/ 50005 h 6436009"/>
                <a:gd name="connsiteX4" fmla="*/ 4956630 w 6970897"/>
                <a:gd name="connsiteY4" fmla="*/ 0 h 6436009"/>
                <a:gd name="connsiteX5" fmla="*/ 6970897 w 6970897"/>
                <a:gd name="connsiteY5" fmla="*/ 1694742 h 6436009"/>
                <a:gd name="connsiteX6" fmla="*/ 5639574 w 6970897"/>
                <a:gd name="connsiteY6" fmla="*/ 6436009 h 6436009"/>
                <a:gd name="connsiteX7" fmla="*/ 1331323 w 6970897"/>
                <a:gd name="connsiteY7" fmla="*/ 6436009 h 6436009"/>
                <a:gd name="connsiteX8" fmla="*/ 0 w 6970897"/>
                <a:gd name="connsiteY8" fmla="*/ 1694742 h 6436009"/>
                <a:gd name="connsiteX0" fmla="*/ 0 w 6970897"/>
                <a:gd name="connsiteY0" fmla="*/ 1694742 h 6436009"/>
                <a:gd name="connsiteX1" fmla="*/ 482261 w 6970897"/>
                <a:gd name="connsiteY1" fmla="*/ 1285875 h 6436009"/>
                <a:gd name="connsiteX2" fmla="*/ 482261 w 6970897"/>
                <a:gd name="connsiteY2" fmla="*/ 1285875 h 6436009"/>
                <a:gd name="connsiteX3" fmla="*/ 1951492 w 6970897"/>
                <a:gd name="connsiteY3" fmla="*/ 50005 h 6436009"/>
                <a:gd name="connsiteX4" fmla="*/ 4956630 w 6970897"/>
                <a:gd name="connsiteY4" fmla="*/ 0 h 6436009"/>
                <a:gd name="connsiteX5" fmla="*/ 6970897 w 6970897"/>
                <a:gd name="connsiteY5" fmla="*/ 1694742 h 6436009"/>
                <a:gd name="connsiteX6" fmla="*/ 5639574 w 6970897"/>
                <a:gd name="connsiteY6" fmla="*/ 6436009 h 6436009"/>
                <a:gd name="connsiteX7" fmla="*/ 1331323 w 6970897"/>
                <a:gd name="connsiteY7" fmla="*/ 6436009 h 6436009"/>
                <a:gd name="connsiteX8" fmla="*/ 484642 w 6970897"/>
                <a:gd name="connsiteY8" fmla="*/ 3419475 h 6436009"/>
                <a:gd name="connsiteX9" fmla="*/ 0 w 6970897"/>
                <a:gd name="connsiteY9" fmla="*/ 1694742 h 6436009"/>
                <a:gd name="connsiteX0" fmla="*/ 2381 w 6488636"/>
                <a:gd name="connsiteY0" fmla="*/ 3419475 h 6436009"/>
                <a:gd name="connsiteX1" fmla="*/ 0 w 6488636"/>
                <a:gd name="connsiteY1" fmla="*/ 1285875 h 6436009"/>
                <a:gd name="connsiteX2" fmla="*/ 0 w 6488636"/>
                <a:gd name="connsiteY2" fmla="*/ 1285875 h 6436009"/>
                <a:gd name="connsiteX3" fmla="*/ 1469231 w 6488636"/>
                <a:gd name="connsiteY3" fmla="*/ 50005 h 6436009"/>
                <a:gd name="connsiteX4" fmla="*/ 4474369 w 6488636"/>
                <a:gd name="connsiteY4" fmla="*/ 0 h 6436009"/>
                <a:gd name="connsiteX5" fmla="*/ 6488636 w 6488636"/>
                <a:gd name="connsiteY5" fmla="*/ 1694742 h 6436009"/>
                <a:gd name="connsiteX6" fmla="*/ 5157313 w 6488636"/>
                <a:gd name="connsiteY6" fmla="*/ 6436009 h 6436009"/>
                <a:gd name="connsiteX7" fmla="*/ 849062 w 6488636"/>
                <a:gd name="connsiteY7" fmla="*/ 6436009 h 6436009"/>
                <a:gd name="connsiteX8" fmla="*/ 2381 w 6488636"/>
                <a:gd name="connsiteY8" fmla="*/ 3419475 h 6436009"/>
                <a:gd name="connsiteX0" fmla="*/ 229 w 6488866"/>
                <a:gd name="connsiteY0" fmla="*/ 3417094 h 6436009"/>
                <a:gd name="connsiteX1" fmla="*/ 230 w 6488866"/>
                <a:gd name="connsiteY1" fmla="*/ 1285875 h 6436009"/>
                <a:gd name="connsiteX2" fmla="*/ 230 w 6488866"/>
                <a:gd name="connsiteY2" fmla="*/ 1285875 h 6436009"/>
                <a:gd name="connsiteX3" fmla="*/ 1469461 w 6488866"/>
                <a:gd name="connsiteY3" fmla="*/ 50005 h 6436009"/>
                <a:gd name="connsiteX4" fmla="*/ 4474599 w 6488866"/>
                <a:gd name="connsiteY4" fmla="*/ 0 h 6436009"/>
                <a:gd name="connsiteX5" fmla="*/ 6488866 w 6488866"/>
                <a:gd name="connsiteY5" fmla="*/ 1694742 h 6436009"/>
                <a:gd name="connsiteX6" fmla="*/ 5157543 w 6488866"/>
                <a:gd name="connsiteY6" fmla="*/ 6436009 h 6436009"/>
                <a:gd name="connsiteX7" fmla="*/ 849292 w 6488866"/>
                <a:gd name="connsiteY7" fmla="*/ 6436009 h 6436009"/>
                <a:gd name="connsiteX8" fmla="*/ 229 w 6488866"/>
                <a:gd name="connsiteY8" fmla="*/ 3417094 h 643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8866" h="6436009">
                  <a:moveTo>
                    <a:pt x="229" y="3417094"/>
                  </a:moveTo>
                  <a:cubicBezTo>
                    <a:pt x="-565" y="2705894"/>
                    <a:pt x="1024" y="1997075"/>
                    <a:pt x="230" y="1285875"/>
                  </a:cubicBezTo>
                  <a:lnTo>
                    <a:pt x="230" y="1285875"/>
                  </a:lnTo>
                  <a:lnTo>
                    <a:pt x="1469461" y="50005"/>
                  </a:lnTo>
                  <a:lnTo>
                    <a:pt x="4474599" y="0"/>
                  </a:lnTo>
                  <a:lnTo>
                    <a:pt x="6488866" y="1694742"/>
                  </a:lnTo>
                  <a:lnTo>
                    <a:pt x="5157543" y="6436009"/>
                  </a:lnTo>
                  <a:lnTo>
                    <a:pt x="849292" y="6436009"/>
                  </a:lnTo>
                  <a:lnTo>
                    <a:pt x="229" y="3417094"/>
                  </a:lnTo>
                  <a:close/>
                </a:path>
              </a:pathLst>
            </a:cu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24" name="Rectangle 16"/>
            <p:cNvSpPr/>
            <p:nvPr/>
          </p:nvSpPr>
          <p:spPr>
            <a:xfrm rot="13800000" flipH="1">
              <a:off x="-16943" y="160517"/>
              <a:ext cx="739503" cy="1545801"/>
            </a:xfrm>
            <a:custGeom>
              <a:avLst/>
              <a:gdLst>
                <a:gd name="connsiteX0" fmla="*/ 0 w 738899"/>
                <a:gd name="connsiteY0" fmla="*/ 0 h 2157712"/>
                <a:gd name="connsiteX1" fmla="*/ 738899 w 738899"/>
                <a:gd name="connsiteY1" fmla="*/ 0 h 2157712"/>
                <a:gd name="connsiteX2" fmla="*/ 738899 w 738899"/>
                <a:gd name="connsiteY2" fmla="*/ 2157712 h 2157712"/>
                <a:gd name="connsiteX3" fmla="*/ 0 w 738899"/>
                <a:gd name="connsiteY3" fmla="*/ 2157712 h 2157712"/>
                <a:gd name="connsiteX4" fmla="*/ 0 w 738899"/>
                <a:gd name="connsiteY4" fmla="*/ 0 h 2157712"/>
                <a:gd name="connsiteX0" fmla="*/ 0 w 739620"/>
                <a:gd name="connsiteY0" fmla="*/ 1225354 h 2157712"/>
                <a:gd name="connsiteX1" fmla="*/ 739620 w 739620"/>
                <a:gd name="connsiteY1" fmla="*/ 0 h 2157712"/>
                <a:gd name="connsiteX2" fmla="*/ 739620 w 739620"/>
                <a:gd name="connsiteY2" fmla="*/ 2157712 h 2157712"/>
                <a:gd name="connsiteX3" fmla="*/ 721 w 739620"/>
                <a:gd name="connsiteY3" fmla="*/ 2157712 h 2157712"/>
                <a:gd name="connsiteX4" fmla="*/ 0 w 739620"/>
                <a:gd name="connsiteY4" fmla="*/ 1225354 h 2157712"/>
                <a:gd name="connsiteX0" fmla="*/ 0 w 740466"/>
                <a:gd name="connsiteY0" fmla="*/ 616798 h 1549156"/>
                <a:gd name="connsiteX1" fmla="*/ 740466 w 740466"/>
                <a:gd name="connsiteY1" fmla="*/ 0 h 1549156"/>
                <a:gd name="connsiteX2" fmla="*/ 739620 w 740466"/>
                <a:gd name="connsiteY2" fmla="*/ 1549156 h 1549156"/>
                <a:gd name="connsiteX3" fmla="*/ 721 w 740466"/>
                <a:gd name="connsiteY3" fmla="*/ 1549156 h 1549156"/>
                <a:gd name="connsiteX4" fmla="*/ 0 w 740466"/>
                <a:gd name="connsiteY4" fmla="*/ 616798 h 1549156"/>
                <a:gd name="connsiteX0" fmla="*/ 839 w 739775"/>
                <a:gd name="connsiteY0" fmla="*/ 618622 h 1549156"/>
                <a:gd name="connsiteX1" fmla="*/ 739775 w 739775"/>
                <a:gd name="connsiteY1" fmla="*/ 0 h 1549156"/>
                <a:gd name="connsiteX2" fmla="*/ 738929 w 739775"/>
                <a:gd name="connsiteY2" fmla="*/ 1549156 h 1549156"/>
                <a:gd name="connsiteX3" fmla="*/ 30 w 739775"/>
                <a:gd name="connsiteY3" fmla="*/ 1549156 h 1549156"/>
                <a:gd name="connsiteX4" fmla="*/ 839 w 739775"/>
                <a:gd name="connsiteY4" fmla="*/ 618622 h 1549156"/>
                <a:gd name="connsiteX0" fmla="*/ 0 w 741053"/>
                <a:gd name="connsiteY0" fmla="*/ 623507 h 1549156"/>
                <a:gd name="connsiteX1" fmla="*/ 741053 w 741053"/>
                <a:gd name="connsiteY1" fmla="*/ 0 h 1549156"/>
                <a:gd name="connsiteX2" fmla="*/ 740207 w 741053"/>
                <a:gd name="connsiteY2" fmla="*/ 1549156 h 1549156"/>
                <a:gd name="connsiteX3" fmla="*/ 1308 w 741053"/>
                <a:gd name="connsiteY3" fmla="*/ 1549156 h 1549156"/>
                <a:gd name="connsiteX4" fmla="*/ 0 w 741053"/>
                <a:gd name="connsiteY4" fmla="*/ 623507 h 1549156"/>
                <a:gd name="connsiteX0" fmla="*/ 0 w 740760"/>
                <a:gd name="connsiteY0" fmla="*/ 620152 h 1545801"/>
                <a:gd name="connsiteX1" fmla="*/ 740760 w 740760"/>
                <a:gd name="connsiteY1" fmla="*/ 0 h 1545801"/>
                <a:gd name="connsiteX2" fmla="*/ 740207 w 740760"/>
                <a:gd name="connsiteY2" fmla="*/ 1545801 h 1545801"/>
                <a:gd name="connsiteX3" fmla="*/ 1308 w 740760"/>
                <a:gd name="connsiteY3" fmla="*/ 1545801 h 1545801"/>
                <a:gd name="connsiteX4" fmla="*/ 0 w 740760"/>
                <a:gd name="connsiteY4" fmla="*/ 620152 h 1545801"/>
                <a:gd name="connsiteX0" fmla="*/ 0 w 740760"/>
                <a:gd name="connsiteY0" fmla="*/ 620152 h 1545801"/>
                <a:gd name="connsiteX1" fmla="*/ 740760 w 740760"/>
                <a:gd name="connsiteY1" fmla="*/ 0 h 1545801"/>
                <a:gd name="connsiteX2" fmla="*/ 740207 w 740760"/>
                <a:gd name="connsiteY2" fmla="*/ 1545801 h 1545801"/>
                <a:gd name="connsiteX3" fmla="*/ 1308 w 740760"/>
                <a:gd name="connsiteY3" fmla="*/ 1545801 h 1545801"/>
                <a:gd name="connsiteX4" fmla="*/ 0 w 740760"/>
                <a:gd name="connsiteY4" fmla="*/ 620152 h 1545801"/>
                <a:gd name="connsiteX0" fmla="*/ 274 w 739503"/>
                <a:gd name="connsiteY0" fmla="*/ 621976 h 1545801"/>
                <a:gd name="connsiteX1" fmla="*/ 739503 w 739503"/>
                <a:gd name="connsiteY1" fmla="*/ 0 h 1545801"/>
                <a:gd name="connsiteX2" fmla="*/ 738950 w 739503"/>
                <a:gd name="connsiteY2" fmla="*/ 1545801 h 1545801"/>
                <a:gd name="connsiteX3" fmla="*/ 51 w 739503"/>
                <a:gd name="connsiteY3" fmla="*/ 1545801 h 1545801"/>
                <a:gd name="connsiteX4" fmla="*/ 274 w 739503"/>
                <a:gd name="connsiteY4" fmla="*/ 621976 h 1545801"/>
                <a:gd name="connsiteX0" fmla="*/ 274 w 739503"/>
                <a:gd name="connsiteY0" fmla="*/ 621976 h 1545801"/>
                <a:gd name="connsiteX1" fmla="*/ 739503 w 739503"/>
                <a:gd name="connsiteY1" fmla="*/ 0 h 1545801"/>
                <a:gd name="connsiteX2" fmla="*/ 737420 w 739503"/>
                <a:gd name="connsiteY2" fmla="*/ 1543977 h 1545801"/>
                <a:gd name="connsiteX3" fmla="*/ 51 w 739503"/>
                <a:gd name="connsiteY3" fmla="*/ 1545801 h 1545801"/>
                <a:gd name="connsiteX4" fmla="*/ 274 w 739503"/>
                <a:gd name="connsiteY4" fmla="*/ 621976 h 15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9503" h="1545801">
                  <a:moveTo>
                    <a:pt x="274" y="621976"/>
                  </a:moveTo>
                  <a:lnTo>
                    <a:pt x="739503" y="0"/>
                  </a:lnTo>
                  <a:cubicBezTo>
                    <a:pt x="739319" y="515267"/>
                    <a:pt x="737604" y="1028710"/>
                    <a:pt x="737420" y="1543977"/>
                  </a:cubicBezTo>
                  <a:lnTo>
                    <a:pt x="51" y="1545801"/>
                  </a:lnTo>
                  <a:cubicBezTo>
                    <a:pt x="-189" y="1235015"/>
                    <a:pt x="514" y="932762"/>
                    <a:pt x="274" y="621976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25" name="Rectangle 14"/>
            <p:cNvSpPr/>
            <p:nvPr/>
          </p:nvSpPr>
          <p:spPr>
            <a:xfrm rot="9840000">
              <a:off x="-152761" y="5550820"/>
              <a:ext cx="821934" cy="1450950"/>
            </a:xfrm>
            <a:custGeom>
              <a:avLst/>
              <a:gdLst>
                <a:gd name="connsiteX0" fmla="*/ 0 w 914400"/>
                <a:gd name="connsiteY0" fmla="*/ 0 h 1449091"/>
                <a:gd name="connsiteX1" fmla="*/ 914400 w 914400"/>
                <a:gd name="connsiteY1" fmla="*/ 0 h 1449091"/>
                <a:gd name="connsiteX2" fmla="*/ 914400 w 914400"/>
                <a:gd name="connsiteY2" fmla="*/ 1449091 h 1449091"/>
                <a:gd name="connsiteX3" fmla="*/ 0 w 914400"/>
                <a:gd name="connsiteY3" fmla="*/ 1449091 h 1449091"/>
                <a:gd name="connsiteX4" fmla="*/ 0 w 914400"/>
                <a:gd name="connsiteY4" fmla="*/ 0 h 1449091"/>
                <a:gd name="connsiteX0" fmla="*/ 8499 w 922899"/>
                <a:gd name="connsiteY0" fmla="*/ 0 h 1449091"/>
                <a:gd name="connsiteX1" fmla="*/ 922899 w 922899"/>
                <a:gd name="connsiteY1" fmla="*/ 0 h 1449091"/>
                <a:gd name="connsiteX2" fmla="*/ 922899 w 922899"/>
                <a:gd name="connsiteY2" fmla="*/ 1449091 h 1449091"/>
                <a:gd name="connsiteX3" fmla="*/ 0 w 922899"/>
                <a:gd name="connsiteY3" fmla="*/ 1444176 h 1449091"/>
                <a:gd name="connsiteX4" fmla="*/ 8499 w 922899"/>
                <a:gd name="connsiteY4" fmla="*/ 0 h 1449091"/>
                <a:gd name="connsiteX0" fmla="*/ 8499 w 922899"/>
                <a:gd name="connsiteY0" fmla="*/ 0 h 1449091"/>
                <a:gd name="connsiteX1" fmla="*/ 819646 w 922899"/>
                <a:gd name="connsiteY1" fmla="*/ 230500 h 1449091"/>
                <a:gd name="connsiteX2" fmla="*/ 922899 w 922899"/>
                <a:gd name="connsiteY2" fmla="*/ 1449091 h 1449091"/>
                <a:gd name="connsiteX3" fmla="*/ 0 w 922899"/>
                <a:gd name="connsiteY3" fmla="*/ 1444176 h 1449091"/>
                <a:gd name="connsiteX4" fmla="*/ 8499 w 922899"/>
                <a:gd name="connsiteY4" fmla="*/ 0 h 1449091"/>
                <a:gd name="connsiteX0" fmla="*/ 8499 w 922899"/>
                <a:gd name="connsiteY0" fmla="*/ 0 h 1449091"/>
                <a:gd name="connsiteX1" fmla="*/ 819646 w 922899"/>
                <a:gd name="connsiteY1" fmla="*/ 230500 h 1449091"/>
                <a:gd name="connsiteX2" fmla="*/ 922899 w 922899"/>
                <a:gd name="connsiteY2" fmla="*/ 1449091 h 1449091"/>
                <a:gd name="connsiteX3" fmla="*/ 0 w 922899"/>
                <a:gd name="connsiteY3" fmla="*/ 1444176 h 1449091"/>
                <a:gd name="connsiteX4" fmla="*/ 8499 w 922899"/>
                <a:gd name="connsiteY4" fmla="*/ 0 h 1449091"/>
                <a:gd name="connsiteX0" fmla="*/ 8499 w 819646"/>
                <a:gd name="connsiteY0" fmla="*/ 0 h 1448005"/>
                <a:gd name="connsiteX1" fmla="*/ 819646 w 819646"/>
                <a:gd name="connsiteY1" fmla="*/ 230500 h 1448005"/>
                <a:gd name="connsiteX2" fmla="*/ 469880 w 819646"/>
                <a:gd name="connsiteY2" fmla="*/ 1448005 h 1448005"/>
                <a:gd name="connsiteX3" fmla="*/ 0 w 819646"/>
                <a:gd name="connsiteY3" fmla="*/ 1444176 h 1448005"/>
                <a:gd name="connsiteX4" fmla="*/ 8499 w 819646"/>
                <a:gd name="connsiteY4" fmla="*/ 0 h 1448005"/>
                <a:gd name="connsiteX0" fmla="*/ 8499 w 819646"/>
                <a:gd name="connsiteY0" fmla="*/ 0 h 1448005"/>
                <a:gd name="connsiteX1" fmla="*/ 819646 w 819646"/>
                <a:gd name="connsiteY1" fmla="*/ 230500 h 1448005"/>
                <a:gd name="connsiteX2" fmla="*/ 469880 w 819646"/>
                <a:gd name="connsiteY2" fmla="*/ 1448005 h 1448005"/>
                <a:gd name="connsiteX3" fmla="*/ 0 w 819646"/>
                <a:gd name="connsiteY3" fmla="*/ 1444176 h 1448005"/>
                <a:gd name="connsiteX4" fmla="*/ 8499 w 819646"/>
                <a:gd name="connsiteY4" fmla="*/ 0 h 1448005"/>
                <a:gd name="connsiteX0" fmla="*/ 8499 w 821934"/>
                <a:gd name="connsiteY0" fmla="*/ 0 h 1448005"/>
                <a:gd name="connsiteX1" fmla="*/ 821934 w 821934"/>
                <a:gd name="connsiteY1" fmla="*/ 231156 h 1448005"/>
                <a:gd name="connsiteX2" fmla="*/ 469880 w 821934"/>
                <a:gd name="connsiteY2" fmla="*/ 1448005 h 1448005"/>
                <a:gd name="connsiteX3" fmla="*/ 0 w 821934"/>
                <a:gd name="connsiteY3" fmla="*/ 1444176 h 1448005"/>
                <a:gd name="connsiteX4" fmla="*/ 8499 w 821934"/>
                <a:gd name="connsiteY4" fmla="*/ 0 h 1448005"/>
                <a:gd name="connsiteX0" fmla="*/ 6867 w 821934"/>
                <a:gd name="connsiteY0" fmla="*/ 0 h 1450950"/>
                <a:gd name="connsiteX1" fmla="*/ 821934 w 821934"/>
                <a:gd name="connsiteY1" fmla="*/ 234101 h 1450950"/>
                <a:gd name="connsiteX2" fmla="*/ 469880 w 821934"/>
                <a:gd name="connsiteY2" fmla="*/ 1450950 h 1450950"/>
                <a:gd name="connsiteX3" fmla="*/ 0 w 821934"/>
                <a:gd name="connsiteY3" fmla="*/ 1447121 h 1450950"/>
                <a:gd name="connsiteX4" fmla="*/ 6867 w 821934"/>
                <a:gd name="connsiteY4" fmla="*/ 0 h 14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934" h="1450950">
                  <a:moveTo>
                    <a:pt x="6867" y="0"/>
                  </a:moveTo>
                  <a:lnTo>
                    <a:pt x="821934" y="234101"/>
                  </a:lnTo>
                  <a:lnTo>
                    <a:pt x="469880" y="1450950"/>
                  </a:lnTo>
                  <a:lnTo>
                    <a:pt x="0" y="1447121"/>
                  </a:lnTo>
                  <a:lnTo>
                    <a:pt x="6867" y="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26" name="Rectangle 15"/>
            <p:cNvSpPr/>
            <p:nvPr/>
          </p:nvSpPr>
          <p:spPr>
            <a:xfrm rot="9840000">
              <a:off x="-363491" y="3899821"/>
              <a:ext cx="722073" cy="2504675"/>
            </a:xfrm>
            <a:custGeom>
              <a:avLst/>
              <a:gdLst>
                <a:gd name="connsiteX0" fmla="*/ 0 w 914400"/>
                <a:gd name="connsiteY0" fmla="*/ 0 h 2501548"/>
                <a:gd name="connsiteX1" fmla="*/ 914400 w 914400"/>
                <a:gd name="connsiteY1" fmla="*/ 0 h 2501548"/>
                <a:gd name="connsiteX2" fmla="*/ 914400 w 914400"/>
                <a:gd name="connsiteY2" fmla="*/ 2501548 h 2501548"/>
                <a:gd name="connsiteX3" fmla="*/ 0 w 914400"/>
                <a:gd name="connsiteY3" fmla="*/ 2501548 h 2501548"/>
                <a:gd name="connsiteX4" fmla="*/ 0 w 914400"/>
                <a:gd name="connsiteY4" fmla="*/ 0 h 2501548"/>
                <a:gd name="connsiteX0" fmla="*/ 11446 w 914400"/>
                <a:gd name="connsiteY0" fmla="*/ 3282 h 2501548"/>
                <a:gd name="connsiteX1" fmla="*/ 914400 w 914400"/>
                <a:gd name="connsiteY1" fmla="*/ 0 h 2501548"/>
                <a:gd name="connsiteX2" fmla="*/ 914400 w 914400"/>
                <a:gd name="connsiteY2" fmla="*/ 2501548 h 2501548"/>
                <a:gd name="connsiteX3" fmla="*/ 0 w 914400"/>
                <a:gd name="connsiteY3" fmla="*/ 2501548 h 2501548"/>
                <a:gd name="connsiteX4" fmla="*/ 11446 w 914400"/>
                <a:gd name="connsiteY4" fmla="*/ 3282 h 2501548"/>
                <a:gd name="connsiteX0" fmla="*/ 13736 w 914400"/>
                <a:gd name="connsiteY0" fmla="*/ 3940 h 2501548"/>
                <a:gd name="connsiteX1" fmla="*/ 914400 w 914400"/>
                <a:gd name="connsiteY1" fmla="*/ 0 h 2501548"/>
                <a:gd name="connsiteX2" fmla="*/ 914400 w 914400"/>
                <a:gd name="connsiteY2" fmla="*/ 2501548 h 2501548"/>
                <a:gd name="connsiteX3" fmla="*/ 0 w 914400"/>
                <a:gd name="connsiteY3" fmla="*/ 2501548 h 2501548"/>
                <a:gd name="connsiteX4" fmla="*/ 13736 w 914400"/>
                <a:gd name="connsiteY4" fmla="*/ 3940 h 2501548"/>
                <a:gd name="connsiteX0" fmla="*/ 13736 w 914400"/>
                <a:gd name="connsiteY0" fmla="*/ 4121 h 2501729"/>
                <a:gd name="connsiteX1" fmla="*/ 723706 w 914400"/>
                <a:gd name="connsiteY1" fmla="*/ 0 h 2501729"/>
                <a:gd name="connsiteX2" fmla="*/ 914400 w 914400"/>
                <a:gd name="connsiteY2" fmla="*/ 2501729 h 2501729"/>
                <a:gd name="connsiteX3" fmla="*/ 0 w 914400"/>
                <a:gd name="connsiteY3" fmla="*/ 2501729 h 2501729"/>
                <a:gd name="connsiteX4" fmla="*/ 13736 w 914400"/>
                <a:gd name="connsiteY4" fmla="*/ 4121 h 2501729"/>
                <a:gd name="connsiteX0" fmla="*/ 13736 w 723706"/>
                <a:gd name="connsiteY0" fmla="*/ 4121 h 2501729"/>
                <a:gd name="connsiteX1" fmla="*/ 723706 w 723706"/>
                <a:gd name="connsiteY1" fmla="*/ 0 h 2501729"/>
                <a:gd name="connsiteX2" fmla="*/ 0 w 723706"/>
                <a:gd name="connsiteY2" fmla="*/ 2501729 h 2501729"/>
                <a:gd name="connsiteX3" fmla="*/ 13736 w 723706"/>
                <a:gd name="connsiteY3" fmla="*/ 4121 h 2501729"/>
                <a:gd name="connsiteX0" fmla="*/ 11447 w 721417"/>
                <a:gd name="connsiteY0" fmla="*/ 4121 h 2502386"/>
                <a:gd name="connsiteX1" fmla="*/ 721417 w 721417"/>
                <a:gd name="connsiteY1" fmla="*/ 0 h 2502386"/>
                <a:gd name="connsiteX2" fmla="*/ 0 w 721417"/>
                <a:gd name="connsiteY2" fmla="*/ 2502386 h 2502386"/>
                <a:gd name="connsiteX3" fmla="*/ 11447 w 721417"/>
                <a:gd name="connsiteY3" fmla="*/ 4121 h 2502386"/>
                <a:gd name="connsiteX0" fmla="*/ 9159 w 719129"/>
                <a:gd name="connsiteY0" fmla="*/ 4121 h 2503042"/>
                <a:gd name="connsiteX1" fmla="*/ 719129 w 719129"/>
                <a:gd name="connsiteY1" fmla="*/ 0 h 2503042"/>
                <a:gd name="connsiteX2" fmla="*/ 0 w 719129"/>
                <a:gd name="connsiteY2" fmla="*/ 2503042 h 2503042"/>
                <a:gd name="connsiteX3" fmla="*/ 9159 w 719129"/>
                <a:gd name="connsiteY3" fmla="*/ 4121 h 2503042"/>
                <a:gd name="connsiteX0" fmla="*/ 9159 w 719129"/>
                <a:gd name="connsiteY0" fmla="*/ 4121 h 2503042"/>
                <a:gd name="connsiteX1" fmla="*/ 719129 w 719129"/>
                <a:gd name="connsiteY1" fmla="*/ 0 h 2503042"/>
                <a:gd name="connsiteX2" fmla="*/ 0 w 719129"/>
                <a:gd name="connsiteY2" fmla="*/ 2503042 h 2503042"/>
                <a:gd name="connsiteX3" fmla="*/ 9159 w 719129"/>
                <a:gd name="connsiteY3" fmla="*/ 4121 h 2503042"/>
                <a:gd name="connsiteX0" fmla="*/ 14729 w 724699"/>
                <a:gd name="connsiteY0" fmla="*/ 4121 h 2513831"/>
                <a:gd name="connsiteX1" fmla="*/ 724699 w 724699"/>
                <a:gd name="connsiteY1" fmla="*/ 0 h 2513831"/>
                <a:gd name="connsiteX2" fmla="*/ 0 w 724699"/>
                <a:gd name="connsiteY2" fmla="*/ 2513831 h 2513831"/>
                <a:gd name="connsiteX3" fmla="*/ 14729 w 724699"/>
                <a:gd name="connsiteY3" fmla="*/ 4121 h 2513831"/>
                <a:gd name="connsiteX0" fmla="*/ 12103 w 722073"/>
                <a:gd name="connsiteY0" fmla="*/ 4121 h 2504675"/>
                <a:gd name="connsiteX1" fmla="*/ 722073 w 722073"/>
                <a:gd name="connsiteY1" fmla="*/ 0 h 2504675"/>
                <a:gd name="connsiteX2" fmla="*/ 0 w 722073"/>
                <a:gd name="connsiteY2" fmla="*/ 2504675 h 2504675"/>
                <a:gd name="connsiteX3" fmla="*/ 12103 w 722073"/>
                <a:gd name="connsiteY3" fmla="*/ 4121 h 250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2073" h="2504675">
                  <a:moveTo>
                    <a:pt x="12103" y="4121"/>
                  </a:moveTo>
                  <a:lnTo>
                    <a:pt x="722073" y="0"/>
                  </a:lnTo>
                  <a:lnTo>
                    <a:pt x="0" y="2504675"/>
                  </a:lnTo>
                  <a:cubicBezTo>
                    <a:pt x="3935" y="859428"/>
                    <a:pt x="8288" y="836876"/>
                    <a:pt x="12103" y="4121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09874" y="1058779"/>
            <a:ext cx="4747587" cy="1293624"/>
          </a:xfrm>
          <a:noFill/>
        </p:spPr>
        <p:txBody>
          <a:bodyPr anchor="ctr">
            <a:normAutofit/>
          </a:bodyPr>
          <a:lstStyle>
            <a:lvl1pPr algn="l">
              <a:defRPr lang="en-US" sz="2400" b="1" kern="1200" cap="none" spc="1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09874" y="2352403"/>
            <a:ext cx="4747587" cy="3891986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000" b="0" kern="1200" cap="none" spc="1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</p:spTree>
    <p:extLst>
      <p:ext uri="{BB962C8B-B14F-4D97-AF65-F5344CB8AC3E}">
        <p14:creationId xmlns:p14="http://schemas.microsoft.com/office/powerpoint/2010/main" val="210407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988941" y="-87834"/>
            <a:ext cx="2953947" cy="2758455"/>
            <a:chOff x="8988941" y="-87834"/>
            <a:chExt cx="2953947" cy="2758455"/>
          </a:xfrm>
        </p:grpSpPr>
        <p:sp>
          <p:nvSpPr>
            <p:cNvPr id="24" name="Rectangle 23"/>
            <p:cNvSpPr/>
            <p:nvPr/>
          </p:nvSpPr>
          <p:spPr>
            <a:xfrm rot="8105538" flipH="1">
              <a:off x="10431680" y="-87834"/>
              <a:ext cx="685800" cy="2758455"/>
            </a:xfrm>
            <a:prstGeom prst="rect">
              <a:avLst/>
            </a:prstGeom>
            <a:solidFill>
              <a:schemeClr val="accent2">
                <a:alpha val="5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 rot="8105538" flipH="1">
              <a:off x="11256900" y="-29631"/>
              <a:ext cx="685988" cy="2359934"/>
            </a:xfrm>
            <a:custGeom>
              <a:avLst/>
              <a:gdLst>
                <a:gd name="connsiteX0" fmla="*/ 0 w 685800"/>
                <a:gd name="connsiteY0" fmla="*/ 0 h 2666742"/>
                <a:gd name="connsiteX1" fmla="*/ 685800 w 685800"/>
                <a:gd name="connsiteY1" fmla="*/ 0 h 2666742"/>
                <a:gd name="connsiteX2" fmla="*/ 685800 w 685800"/>
                <a:gd name="connsiteY2" fmla="*/ 2666742 h 2666742"/>
                <a:gd name="connsiteX3" fmla="*/ 0 w 685800"/>
                <a:gd name="connsiteY3" fmla="*/ 2666742 h 2666742"/>
                <a:gd name="connsiteX4" fmla="*/ 0 w 685800"/>
                <a:gd name="connsiteY4" fmla="*/ 0 h 2666742"/>
                <a:gd name="connsiteX0" fmla="*/ 0 w 685988"/>
                <a:gd name="connsiteY0" fmla="*/ 0 h 2666742"/>
                <a:gd name="connsiteX1" fmla="*/ 685800 w 685988"/>
                <a:gd name="connsiteY1" fmla="*/ 0 h 2666742"/>
                <a:gd name="connsiteX2" fmla="*/ 685988 w 685988"/>
                <a:gd name="connsiteY2" fmla="*/ 993395 h 2666742"/>
                <a:gd name="connsiteX3" fmla="*/ 685800 w 685988"/>
                <a:gd name="connsiteY3" fmla="*/ 2666742 h 2666742"/>
                <a:gd name="connsiteX4" fmla="*/ 0 w 685988"/>
                <a:gd name="connsiteY4" fmla="*/ 2666742 h 2666742"/>
                <a:gd name="connsiteX5" fmla="*/ 0 w 685988"/>
                <a:gd name="connsiteY5" fmla="*/ 0 h 2666742"/>
                <a:gd name="connsiteX0" fmla="*/ 0 w 685988"/>
                <a:gd name="connsiteY0" fmla="*/ 0 h 2666742"/>
                <a:gd name="connsiteX1" fmla="*/ 685800 w 685988"/>
                <a:gd name="connsiteY1" fmla="*/ 0 h 2666742"/>
                <a:gd name="connsiteX2" fmla="*/ 685988 w 685988"/>
                <a:gd name="connsiteY2" fmla="*/ 993395 h 2666742"/>
                <a:gd name="connsiteX3" fmla="*/ 685800 w 685988"/>
                <a:gd name="connsiteY3" fmla="*/ 2666742 h 2666742"/>
                <a:gd name="connsiteX4" fmla="*/ 0 w 685988"/>
                <a:gd name="connsiteY4" fmla="*/ 2666742 h 2666742"/>
                <a:gd name="connsiteX5" fmla="*/ 1609 w 685988"/>
                <a:gd name="connsiteY5" fmla="*/ 306808 h 2666742"/>
                <a:gd name="connsiteX6" fmla="*/ 0 w 685988"/>
                <a:gd name="connsiteY6" fmla="*/ 0 h 2666742"/>
                <a:gd name="connsiteX0" fmla="*/ 1609 w 685988"/>
                <a:gd name="connsiteY0" fmla="*/ 377365 h 2737299"/>
                <a:gd name="connsiteX1" fmla="*/ 685800 w 685988"/>
                <a:gd name="connsiteY1" fmla="*/ 70557 h 2737299"/>
                <a:gd name="connsiteX2" fmla="*/ 685988 w 685988"/>
                <a:gd name="connsiteY2" fmla="*/ 1063952 h 2737299"/>
                <a:gd name="connsiteX3" fmla="*/ 685800 w 685988"/>
                <a:gd name="connsiteY3" fmla="*/ 2737299 h 2737299"/>
                <a:gd name="connsiteX4" fmla="*/ 0 w 685988"/>
                <a:gd name="connsiteY4" fmla="*/ 2737299 h 2737299"/>
                <a:gd name="connsiteX5" fmla="*/ 1609 w 685988"/>
                <a:gd name="connsiteY5" fmla="*/ 377365 h 2737299"/>
                <a:gd name="connsiteX0" fmla="*/ 1609 w 685988"/>
                <a:gd name="connsiteY0" fmla="*/ 73925 h 2433859"/>
                <a:gd name="connsiteX1" fmla="*/ 685988 w 685988"/>
                <a:gd name="connsiteY1" fmla="*/ 760512 h 2433859"/>
                <a:gd name="connsiteX2" fmla="*/ 685800 w 685988"/>
                <a:gd name="connsiteY2" fmla="*/ 2433859 h 2433859"/>
                <a:gd name="connsiteX3" fmla="*/ 0 w 685988"/>
                <a:gd name="connsiteY3" fmla="*/ 2433859 h 2433859"/>
                <a:gd name="connsiteX4" fmla="*/ 1609 w 685988"/>
                <a:gd name="connsiteY4" fmla="*/ 73925 h 2433859"/>
                <a:gd name="connsiteX0" fmla="*/ 1609 w 685988"/>
                <a:gd name="connsiteY0" fmla="*/ 103594 h 2463528"/>
                <a:gd name="connsiteX1" fmla="*/ 685988 w 685988"/>
                <a:gd name="connsiteY1" fmla="*/ 790181 h 2463528"/>
                <a:gd name="connsiteX2" fmla="*/ 685800 w 685988"/>
                <a:gd name="connsiteY2" fmla="*/ 2463528 h 2463528"/>
                <a:gd name="connsiteX3" fmla="*/ 0 w 685988"/>
                <a:gd name="connsiteY3" fmla="*/ 2463528 h 2463528"/>
                <a:gd name="connsiteX4" fmla="*/ 1609 w 685988"/>
                <a:gd name="connsiteY4" fmla="*/ 103594 h 2463528"/>
                <a:gd name="connsiteX0" fmla="*/ 1609 w 685988"/>
                <a:gd name="connsiteY0" fmla="*/ 0 h 2359934"/>
                <a:gd name="connsiteX1" fmla="*/ 685988 w 685988"/>
                <a:gd name="connsiteY1" fmla="*/ 686587 h 2359934"/>
                <a:gd name="connsiteX2" fmla="*/ 685800 w 685988"/>
                <a:gd name="connsiteY2" fmla="*/ 2359934 h 2359934"/>
                <a:gd name="connsiteX3" fmla="*/ 0 w 685988"/>
                <a:gd name="connsiteY3" fmla="*/ 2359934 h 2359934"/>
                <a:gd name="connsiteX4" fmla="*/ 1609 w 685988"/>
                <a:gd name="connsiteY4" fmla="*/ 0 h 235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988" h="2359934">
                  <a:moveTo>
                    <a:pt x="1609" y="0"/>
                  </a:moveTo>
                  <a:cubicBezTo>
                    <a:pt x="636915" y="637164"/>
                    <a:pt x="25855" y="23749"/>
                    <a:pt x="685988" y="686587"/>
                  </a:cubicBezTo>
                  <a:cubicBezTo>
                    <a:pt x="685925" y="1244369"/>
                    <a:pt x="685863" y="1802152"/>
                    <a:pt x="685800" y="2359934"/>
                  </a:cubicBezTo>
                  <a:lnTo>
                    <a:pt x="0" y="2359934"/>
                  </a:lnTo>
                  <a:cubicBezTo>
                    <a:pt x="536" y="1573289"/>
                    <a:pt x="1073" y="786645"/>
                    <a:pt x="1609" y="0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8105538" flipH="1">
              <a:off x="9244987" y="-38169"/>
              <a:ext cx="685800" cy="2220944"/>
            </a:xfrm>
            <a:prstGeom prst="rect">
              <a:avLst/>
            </a:prstGeom>
            <a:solidFill>
              <a:schemeClr val="accent2">
                <a:alpha val="1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 rot="8105538" flipH="1">
              <a:off x="8988941" y="119501"/>
              <a:ext cx="685807" cy="1388672"/>
            </a:xfrm>
            <a:custGeom>
              <a:avLst/>
              <a:gdLst>
                <a:gd name="connsiteX0" fmla="*/ 0 w 685800"/>
                <a:gd name="connsiteY0" fmla="*/ 0 h 1384968"/>
                <a:gd name="connsiteX1" fmla="*/ 685800 w 685800"/>
                <a:gd name="connsiteY1" fmla="*/ 0 h 1384968"/>
                <a:gd name="connsiteX2" fmla="*/ 685800 w 685800"/>
                <a:gd name="connsiteY2" fmla="*/ 1384968 h 1384968"/>
                <a:gd name="connsiteX3" fmla="*/ 0 w 685800"/>
                <a:gd name="connsiteY3" fmla="*/ 1384968 h 1384968"/>
                <a:gd name="connsiteX4" fmla="*/ 0 w 685800"/>
                <a:gd name="connsiteY4" fmla="*/ 0 h 1384968"/>
                <a:gd name="connsiteX0" fmla="*/ 0 w 685800"/>
                <a:gd name="connsiteY0" fmla="*/ 0 h 1390517"/>
                <a:gd name="connsiteX1" fmla="*/ 685800 w 685800"/>
                <a:gd name="connsiteY1" fmla="*/ 0 h 1390517"/>
                <a:gd name="connsiteX2" fmla="*/ 680233 w 685800"/>
                <a:gd name="connsiteY2" fmla="*/ 1390517 h 1390517"/>
                <a:gd name="connsiteX3" fmla="*/ 0 w 685800"/>
                <a:gd name="connsiteY3" fmla="*/ 1384968 h 1390517"/>
                <a:gd name="connsiteX4" fmla="*/ 0 w 685800"/>
                <a:gd name="connsiteY4" fmla="*/ 0 h 1390517"/>
                <a:gd name="connsiteX0" fmla="*/ 0 w 685800"/>
                <a:gd name="connsiteY0" fmla="*/ 0 h 1384968"/>
                <a:gd name="connsiteX1" fmla="*/ 685800 w 685800"/>
                <a:gd name="connsiteY1" fmla="*/ 0 h 1384968"/>
                <a:gd name="connsiteX2" fmla="*/ 682095 w 685800"/>
                <a:gd name="connsiteY2" fmla="*/ 1384962 h 1384968"/>
                <a:gd name="connsiteX3" fmla="*/ 0 w 685800"/>
                <a:gd name="connsiteY3" fmla="*/ 1384968 h 1384968"/>
                <a:gd name="connsiteX4" fmla="*/ 0 w 685800"/>
                <a:gd name="connsiteY4" fmla="*/ 0 h 1384968"/>
                <a:gd name="connsiteX0" fmla="*/ 0 w 683951"/>
                <a:gd name="connsiteY0" fmla="*/ 1855 h 1386823"/>
                <a:gd name="connsiteX1" fmla="*/ 683951 w 683951"/>
                <a:gd name="connsiteY1" fmla="*/ 0 h 1386823"/>
                <a:gd name="connsiteX2" fmla="*/ 682095 w 683951"/>
                <a:gd name="connsiteY2" fmla="*/ 1386817 h 1386823"/>
                <a:gd name="connsiteX3" fmla="*/ 0 w 683951"/>
                <a:gd name="connsiteY3" fmla="*/ 1386823 h 1386823"/>
                <a:gd name="connsiteX4" fmla="*/ 0 w 683951"/>
                <a:gd name="connsiteY4" fmla="*/ 1855 h 1386823"/>
                <a:gd name="connsiteX0" fmla="*/ 0 w 683951"/>
                <a:gd name="connsiteY0" fmla="*/ 1855 h 1386823"/>
                <a:gd name="connsiteX1" fmla="*/ 683951 w 683951"/>
                <a:gd name="connsiteY1" fmla="*/ 0 h 1386823"/>
                <a:gd name="connsiteX2" fmla="*/ 682095 w 683951"/>
                <a:gd name="connsiteY2" fmla="*/ 1386817 h 1386823"/>
                <a:gd name="connsiteX3" fmla="*/ 0 w 683951"/>
                <a:gd name="connsiteY3" fmla="*/ 1386823 h 1386823"/>
                <a:gd name="connsiteX4" fmla="*/ 0 w 683951"/>
                <a:gd name="connsiteY4" fmla="*/ 1855 h 1386823"/>
                <a:gd name="connsiteX0" fmla="*/ 0 w 683951"/>
                <a:gd name="connsiteY0" fmla="*/ 1855 h 1386823"/>
                <a:gd name="connsiteX1" fmla="*/ 683951 w 683951"/>
                <a:gd name="connsiteY1" fmla="*/ 0 h 1386823"/>
                <a:gd name="connsiteX2" fmla="*/ 682095 w 683951"/>
                <a:gd name="connsiteY2" fmla="*/ 1386817 h 1386823"/>
                <a:gd name="connsiteX3" fmla="*/ 0 w 683951"/>
                <a:gd name="connsiteY3" fmla="*/ 1386823 h 1386823"/>
                <a:gd name="connsiteX4" fmla="*/ 0 w 683951"/>
                <a:gd name="connsiteY4" fmla="*/ 1855 h 1386823"/>
                <a:gd name="connsiteX0" fmla="*/ 0 w 685807"/>
                <a:gd name="connsiteY0" fmla="*/ 3704 h 1388672"/>
                <a:gd name="connsiteX1" fmla="*/ 685807 w 685807"/>
                <a:gd name="connsiteY1" fmla="*/ 0 h 1388672"/>
                <a:gd name="connsiteX2" fmla="*/ 682095 w 685807"/>
                <a:gd name="connsiteY2" fmla="*/ 1388666 h 1388672"/>
                <a:gd name="connsiteX3" fmla="*/ 0 w 685807"/>
                <a:gd name="connsiteY3" fmla="*/ 1388672 h 1388672"/>
                <a:gd name="connsiteX4" fmla="*/ 0 w 685807"/>
                <a:gd name="connsiteY4" fmla="*/ 3704 h 138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7" h="1388672">
                  <a:moveTo>
                    <a:pt x="0" y="3704"/>
                  </a:moveTo>
                  <a:lnTo>
                    <a:pt x="685807" y="0"/>
                  </a:lnTo>
                  <a:cubicBezTo>
                    <a:pt x="684410" y="1328699"/>
                    <a:pt x="683546" y="26617"/>
                    <a:pt x="682095" y="1388666"/>
                  </a:cubicBezTo>
                  <a:lnTo>
                    <a:pt x="0" y="1388672"/>
                  </a:lnTo>
                  <a:lnTo>
                    <a:pt x="0" y="3704"/>
                  </a:lnTo>
                  <a:close/>
                </a:path>
              </a:pathLst>
            </a:custGeom>
            <a:solidFill>
              <a:schemeClr val="accent2">
                <a:alpha val="3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64" y="1633538"/>
            <a:ext cx="11320272" cy="2852737"/>
          </a:xfrm>
          <a:noFill/>
        </p:spPr>
        <p:txBody>
          <a:bodyPr anchor="b"/>
          <a:lstStyle>
            <a:lvl1pPr algn="l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64" y="4513264"/>
            <a:ext cx="11320272" cy="1255712"/>
          </a:xfrm>
        </p:spPr>
        <p:txBody>
          <a:bodyPr/>
          <a:lstStyle>
            <a:lvl1pPr marL="0" indent="0">
              <a:buNone/>
              <a:defRPr sz="2400" b="1" cap="all" spc="100" baseline="0">
                <a:solidFill>
                  <a:srgbClr val="4D78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</p:spTree>
    <p:extLst>
      <p:ext uri="{BB962C8B-B14F-4D97-AF65-F5344CB8AC3E}">
        <p14:creationId xmlns:p14="http://schemas.microsoft.com/office/powerpoint/2010/main" val="363874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566" y="1825625"/>
            <a:ext cx="54864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034" y="1825625"/>
            <a:ext cx="54864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34566" y="2505075"/>
            <a:ext cx="5486400" cy="3671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6271034" y="2505075"/>
            <a:ext cx="5486400" cy="3671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64" y="365125"/>
            <a:ext cx="1132027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4566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D78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71034" y="1681163"/>
            <a:ext cx="54864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D78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25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80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492515-2853-50B4-9D6B-B8083C940D11}"/>
              </a:ext>
            </a:extLst>
          </p:cNvPr>
          <p:cNvSpPr/>
          <p:nvPr userDrawn="1"/>
        </p:nvSpPr>
        <p:spPr>
          <a:xfrm>
            <a:off x="11132598" y="319596"/>
            <a:ext cx="639192" cy="781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4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- 1 Attor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66" y="918005"/>
            <a:ext cx="11322868" cy="934608"/>
          </a:xfrm>
          <a:noFill/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113020" y="2009325"/>
            <a:ext cx="1965960" cy="196596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295400" y="4094178"/>
            <a:ext cx="9601200" cy="391171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2200" b="1" cap="none" baseline="0">
                <a:solidFill>
                  <a:srgbClr val="4D7899"/>
                </a:solidFill>
              </a:defRPr>
            </a:lvl1pPr>
          </a:lstStyle>
          <a:p>
            <a:pPr lvl="0"/>
            <a:r>
              <a:rPr lang="en-US" dirty="0"/>
              <a:t>Click to edit Attorney name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95400" y="4493286"/>
            <a:ext cx="9601200" cy="2127858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600"/>
            </a:lvl1pPr>
            <a:lvl2pPr marL="339717" indent="0">
              <a:buNone/>
              <a:defRPr/>
            </a:lvl2pPr>
            <a:lvl3pPr marL="682608" indent="0">
              <a:buNone/>
              <a:defRPr/>
            </a:lvl3pPr>
            <a:lvl4pPr marL="1025500" indent="0">
              <a:buNone/>
              <a:defRPr/>
            </a:lvl4pPr>
            <a:lvl5pPr marL="1373154" indent="0">
              <a:buNone/>
              <a:defRPr/>
            </a:lvl5pPr>
          </a:lstStyle>
          <a:p>
            <a:pPr lvl="0"/>
            <a:r>
              <a:rPr lang="en-US" dirty="0"/>
              <a:t>Click to edit attorney contact details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</p:spTree>
    <p:extLst>
      <p:ext uri="{BB962C8B-B14F-4D97-AF65-F5344CB8AC3E}">
        <p14:creationId xmlns:p14="http://schemas.microsoft.com/office/powerpoint/2010/main" val="328203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- 2 Attorn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16" y="912587"/>
            <a:ext cx="11322868" cy="934608"/>
          </a:xfrm>
          <a:noFill/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554136" y="2003907"/>
            <a:ext cx="1965960" cy="196596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479716" y="4097306"/>
            <a:ext cx="4114800" cy="391171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2200" b="1" cap="none" baseline="0">
                <a:solidFill>
                  <a:srgbClr val="4D7899"/>
                </a:solidFill>
              </a:defRPr>
            </a:lvl1pPr>
          </a:lstStyle>
          <a:p>
            <a:pPr lvl="0"/>
            <a:r>
              <a:rPr lang="en-US" dirty="0"/>
              <a:t>Click to edit Attorney name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479716" y="4496414"/>
            <a:ext cx="4114800" cy="2127858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600"/>
            </a:lvl1pPr>
            <a:lvl2pPr marL="339717" indent="0">
              <a:buNone/>
              <a:defRPr/>
            </a:lvl2pPr>
            <a:lvl3pPr marL="682608" indent="0">
              <a:buNone/>
              <a:defRPr/>
            </a:lvl3pPr>
            <a:lvl4pPr marL="1025500" indent="0">
              <a:buNone/>
              <a:defRPr/>
            </a:lvl4pPr>
            <a:lvl5pPr marL="1373154" indent="0">
              <a:buNone/>
              <a:defRPr/>
            </a:lvl5pPr>
          </a:lstStyle>
          <a:p>
            <a:pPr lvl="0"/>
            <a:r>
              <a:rPr lang="en-US" dirty="0"/>
              <a:t>Click to edit attorney contact details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563298" y="2003907"/>
            <a:ext cx="1965960" cy="196596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488878" y="4097306"/>
            <a:ext cx="4114800" cy="391171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2200" b="1" cap="none" baseline="0">
                <a:solidFill>
                  <a:srgbClr val="4D7899"/>
                </a:solidFill>
              </a:defRPr>
            </a:lvl1pPr>
          </a:lstStyle>
          <a:p>
            <a:pPr lvl="0"/>
            <a:r>
              <a:rPr lang="en-US" dirty="0"/>
              <a:t>Click to edit Attorney name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488878" y="4496414"/>
            <a:ext cx="4114800" cy="2127858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600"/>
            </a:lvl1pPr>
            <a:lvl2pPr marL="339717" indent="0">
              <a:buNone/>
              <a:defRPr/>
            </a:lvl2pPr>
            <a:lvl3pPr marL="682608" indent="0">
              <a:buNone/>
              <a:defRPr/>
            </a:lvl3pPr>
            <a:lvl4pPr marL="1025500" indent="0">
              <a:buNone/>
              <a:defRPr/>
            </a:lvl4pPr>
            <a:lvl5pPr marL="1373154" indent="0">
              <a:buNone/>
              <a:defRPr/>
            </a:lvl5pPr>
          </a:lstStyle>
          <a:p>
            <a:pPr lvl="0"/>
            <a:r>
              <a:rPr lang="en-US" dirty="0"/>
              <a:t>Click to edit attorney contact details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2882"/>
            <a:ext cx="12191999" cy="75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/>
          <a:stretch/>
        </p:blipFill>
        <p:spPr>
          <a:xfrm>
            <a:off x="133348" y="161562"/>
            <a:ext cx="3010309" cy="4221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66214" y="218741"/>
            <a:ext cx="1827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150" baseline="0" dirty="0">
                <a:solidFill>
                  <a:schemeClr val="bg1"/>
                </a:solidFill>
              </a:rPr>
              <a:t>mcginnislaw.com</a:t>
            </a:r>
          </a:p>
        </p:txBody>
      </p:sp>
    </p:spTree>
    <p:extLst>
      <p:ext uri="{BB962C8B-B14F-4D97-AF65-F5344CB8AC3E}">
        <p14:creationId xmlns:p14="http://schemas.microsoft.com/office/powerpoint/2010/main" val="3178518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566" y="365125"/>
            <a:ext cx="11322868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566" y="1825625"/>
            <a:ext cx="113228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9270466" y="6446838"/>
            <a:ext cx="27914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2022 McGinnis Lochridge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133350" y="6446838"/>
            <a:ext cx="307063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Lisa Dyar &amp; Derek Seal</a:t>
            </a:r>
          </a:p>
        </p:txBody>
      </p:sp>
    </p:spTree>
    <p:extLst>
      <p:ext uri="{BB962C8B-B14F-4D97-AF65-F5344CB8AC3E}">
        <p14:creationId xmlns:p14="http://schemas.microsoft.com/office/powerpoint/2010/main" val="318326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28600" algn="l" defTabSz="914400" rtl="0" eaLnBrk="1" latinLnBrk="0" hangingPunct="1">
        <a:lnSpc>
          <a:spcPct val="90000"/>
        </a:lnSpc>
        <a:spcBef>
          <a:spcPts val="500"/>
        </a:spcBef>
        <a:buFontTx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publicdomainpictures.net/view-image.php?image=161501&amp;picture=judge-gave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seal@mcginnislaw.com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ldyar@mcginnislaw.com" TargetMode="Externa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goodfreephotos.com/united-states/texas/austin/texas-state-capital-in-austin.jpg.ph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EEC3ED6-286B-0EA7-3A19-9F2F84054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269241"/>
            <a:ext cx="11320272" cy="3930555"/>
          </a:xfrm>
        </p:spPr>
        <p:txBody>
          <a:bodyPr anchor="t">
            <a:normAutofit/>
          </a:bodyPr>
          <a:lstStyle/>
          <a:p>
            <a:pPr algn="ctr">
              <a:lnSpc>
                <a:spcPct val="150000"/>
              </a:lnSpc>
              <a:spcBef>
                <a:spcPts val="3000"/>
              </a:spcBef>
            </a:pPr>
            <a:r>
              <a:rPr lang="en-US" sz="4900" dirty="0"/>
              <a:t>OVER THE MOON</a:t>
            </a:r>
            <a:br>
              <a:rPr lang="en-US" sz="4900" u="sng" dirty="0"/>
            </a:br>
            <a:br>
              <a:rPr lang="en-US" sz="2000" u="sng" dirty="0"/>
            </a:br>
            <a:r>
              <a:rPr lang="en-US" sz="4900" dirty="0"/>
              <a:t>Permit Hearings at SOAH</a:t>
            </a:r>
            <a:br>
              <a:rPr lang="en-US" sz="2700" dirty="0"/>
            </a:br>
            <a:r>
              <a:rPr lang="en-US" sz="2700" dirty="0"/>
              <a:t>AUGUST 3, 2022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4529DB9-398D-7F42-794F-49BEF4E66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4" y="4830049"/>
            <a:ext cx="11320272" cy="1311441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Lisa USELTON Dyar</a:t>
            </a:r>
          </a:p>
          <a:p>
            <a:pPr algn="ctr"/>
            <a:r>
              <a:rPr lang="en-US" sz="3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Derek Seal</a:t>
            </a:r>
          </a:p>
        </p:txBody>
      </p:sp>
    </p:spTree>
    <p:extLst>
      <p:ext uri="{BB962C8B-B14F-4D97-AF65-F5344CB8AC3E}">
        <p14:creationId xmlns:p14="http://schemas.microsoft.com/office/powerpoint/2010/main" val="3181284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Calendar&#10;&#10;Description automatically generated">
            <a:extLst>
              <a:ext uri="{FF2B5EF4-FFF2-40B4-BE49-F238E27FC236}">
                <a16:creationId xmlns:a16="http://schemas.microsoft.com/office/drawing/2014/main" id="{D6A93A87-FD17-70B9-84BA-BCBAF41008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1EF638-9717-0DFB-92A4-9F83C77CB2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" y="1952249"/>
            <a:ext cx="5974869" cy="4699966"/>
          </a:xfrm>
        </p:spPr>
        <p:txBody>
          <a:bodyPr>
            <a:normAutofit fontScale="92500" lnSpcReduction="10000"/>
          </a:bodyPr>
          <a:lstStyle/>
          <a:p>
            <a:pPr marL="233363">
              <a:lnSpc>
                <a:spcPct val="110000"/>
              </a:lnSpc>
            </a:pPr>
            <a:r>
              <a:rPr lang="en-US" dirty="0"/>
              <a:t>Gov't Code 2003.047 applies to SOAH contested case hearings for TCEQ</a:t>
            </a:r>
          </a:p>
          <a:p>
            <a:pPr marL="233363">
              <a:lnSpc>
                <a:spcPct val="110000"/>
              </a:lnSpc>
            </a:pPr>
            <a:r>
              <a:rPr lang="en-US" dirty="0"/>
              <a:t>Two statutory exceptions to 180-day time limit:</a:t>
            </a:r>
          </a:p>
          <a:p>
            <a:pPr marL="808038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Party agreement subject to approval of ALJ</a:t>
            </a:r>
          </a:p>
          <a:p>
            <a:pPr marL="808038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ALJ extension based on determination that “failure to extend the deadline would unduly deprive a party of due process or another constitutional right”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ACB50B4-3A8F-3E02-BD72-C4E372704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013312"/>
            <a:ext cx="5974869" cy="93893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400" dirty="0"/>
              <a:t>180-Day Timeline</a:t>
            </a:r>
          </a:p>
        </p:txBody>
      </p:sp>
    </p:spTree>
    <p:extLst>
      <p:ext uri="{BB962C8B-B14F-4D97-AF65-F5344CB8AC3E}">
        <p14:creationId xmlns:p14="http://schemas.microsoft.com/office/powerpoint/2010/main" val="114642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person walking up a flight of stairs&#10;&#10;Description automatically generated with medium confidence">
            <a:extLst>
              <a:ext uri="{FF2B5EF4-FFF2-40B4-BE49-F238E27FC236}">
                <a16:creationId xmlns:a16="http://schemas.microsoft.com/office/drawing/2014/main" id="{8D651D75-5441-5A7C-3AF4-FCC01B77F0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00000">
            <a:off x="8241252" y="2387606"/>
            <a:ext cx="2743200" cy="274320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49CFDD-31F2-C70D-EA88-64EF27BCD8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" y="2133600"/>
            <a:ext cx="5974869" cy="4385836"/>
          </a:xfrm>
        </p:spPr>
        <p:txBody>
          <a:bodyPr>
            <a:normAutofit fontScale="85000" lnSpcReduction="10000"/>
          </a:bodyPr>
          <a:lstStyle/>
          <a:p>
            <a:pPr marL="463550" indent="-463550"/>
            <a:r>
              <a:rPr lang="en-US" dirty="0"/>
              <a:t>Referral from TCEQ to </a:t>
            </a:r>
            <a:r>
              <a:rPr lang="en-US" dirty="0" err="1"/>
              <a:t>SOAH</a:t>
            </a:r>
            <a:r>
              <a:rPr lang="en-US" dirty="0"/>
              <a:t> </a:t>
            </a:r>
          </a:p>
          <a:p>
            <a:pPr marL="463550" indent="-463550"/>
            <a:r>
              <a:rPr lang="en-US" dirty="0"/>
              <a:t>Preliminary hearing</a:t>
            </a:r>
          </a:p>
          <a:p>
            <a:pPr marL="463550" indent="-463550"/>
            <a:r>
              <a:rPr lang="en-US" dirty="0"/>
              <a:t>Parties conduct Discovery, file motions</a:t>
            </a:r>
          </a:p>
          <a:p>
            <a:pPr marL="463550" indent="-463550"/>
            <a:r>
              <a:rPr lang="en-US" dirty="0"/>
              <a:t>Evidentiary hearing</a:t>
            </a:r>
          </a:p>
          <a:p>
            <a:pPr marL="463550" indent="-463550"/>
            <a:r>
              <a:rPr lang="en-US" dirty="0"/>
              <a:t>Parties submit closing arguments and replies </a:t>
            </a:r>
          </a:p>
          <a:p>
            <a:pPr marL="463550" indent="-463550"/>
            <a:r>
              <a:rPr lang="en-US" dirty="0" err="1"/>
              <a:t>ALJs</a:t>
            </a:r>
            <a:r>
              <a:rPr lang="en-US" dirty="0"/>
              <a:t> review evidence, arguments, and prepare proposal for decision</a:t>
            </a:r>
          </a:p>
          <a:p>
            <a:pPr marL="463550" indent="-463550"/>
            <a:r>
              <a:rPr lang="en-US" dirty="0"/>
              <a:t>TCEQ Commissioners set PFD for agenda meeting</a:t>
            </a:r>
          </a:p>
          <a:p>
            <a:pPr marL="463550" indent="-463550"/>
            <a:r>
              <a:rPr lang="en-US" dirty="0"/>
              <a:t>TCEQ Commissioners make decision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4942375-1FA4-848E-A24C-9FD92136B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016000"/>
            <a:ext cx="6630980" cy="1117600"/>
          </a:xfrm>
        </p:spPr>
        <p:txBody>
          <a:bodyPr anchor="ctr">
            <a:noAutofit/>
          </a:bodyPr>
          <a:lstStyle/>
          <a:p>
            <a:r>
              <a:rPr lang="en-US" sz="4400" dirty="0"/>
              <a:t>Basic Procedural Steps</a:t>
            </a:r>
          </a:p>
        </p:txBody>
      </p:sp>
    </p:spTree>
    <p:extLst>
      <p:ext uri="{BB962C8B-B14F-4D97-AF65-F5344CB8AC3E}">
        <p14:creationId xmlns:p14="http://schemas.microsoft.com/office/powerpoint/2010/main" val="154593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63" y="1085692"/>
            <a:ext cx="5974869" cy="73377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Burden of Proof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D4CF962-74FE-5AF7-E962-91E56CF4D4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00000">
            <a:off x="8241252" y="2387606"/>
            <a:ext cx="2743200" cy="2743200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F48A4E5-A6CF-FAFA-AA36-18A097108E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" y="2784545"/>
            <a:ext cx="7608541" cy="401330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800" dirty="0"/>
              <a:t>TCEQ Permit Applicant is the moving party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800" dirty="0"/>
              <a:t>Prima facie demonstration established by filing: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1600" dirty="0"/>
              <a:t>Permit application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1600" dirty="0"/>
              <a:t>Draft permit by TCEQ ED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1600" dirty="0"/>
              <a:t>Preliminary Decision of TCEQ ED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1600" dirty="0"/>
              <a:t>Documents supporting Admin Record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800" dirty="0">
                <a:effectLst/>
                <a:ea typeface="Calibri" panose="020F0502020204030204" pitchFamily="34" charset="0"/>
              </a:rPr>
              <a:t>Applicant and TCEQ ED c</a:t>
            </a:r>
            <a:r>
              <a:rPr lang="en-US" sz="1800" dirty="0"/>
              <a:t>an present additional evidence to support the draft permit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800" dirty="0"/>
              <a:t>TCEQ ED can revise or reverse position based on evidence presented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0D1E26-94D7-181D-FFE4-A4F7C009BA1F}"/>
              </a:ext>
            </a:extLst>
          </p:cNvPr>
          <p:cNvSpPr txBox="1"/>
          <p:nvPr/>
        </p:nvSpPr>
        <p:spPr>
          <a:xfrm>
            <a:off x="435862" y="1739505"/>
            <a:ext cx="7689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rgbClr val="4D78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ESTABLISHING A PRIMA FACIE DEMONSTRATION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4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ECCEADC2-5E03-9769-FD51-C86B1C37E2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00000">
            <a:off x="8231765" y="2383676"/>
            <a:ext cx="2743200" cy="277003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1CF2F6-7D1D-85D3-F4AE-0E5C873459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" y="2632269"/>
            <a:ext cx="6034384" cy="40697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Protesting party may rebut presumption</a:t>
            </a:r>
          </a:p>
          <a:p>
            <a:pPr>
              <a:lnSpc>
                <a:spcPct val="120000"/>
              </a:lnSpc>
            </a:pPr>
            <a:r>
              <a:rPr lang="en-US" dirty="0"/>
              <a:t>Burden of presentation is to </a:t>
            </a:r>
            <a:r>
              <a:rPr lang="en-US" i="1" dirty="0"/>
              <a:t>present evidence </a:t>
            </a:r>
            <a:r>
              <a:rPr lang="en-US" dirty="0"/>
              <a:t>that the draft permit violates a specifically applicable state or federal legal or technical requirement.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39DF2B-9FEC-B822-10B0-0CF246E69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076381"/>
            <a:ext cx="7548076" cy="81280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Burden of Presentation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AE94B86-DA79-79FE-64F1-1C6DFC6F8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4" y="1819469"/>
            <a:ext cx="8013655" cy="812800"/>
          </a:xfrm>
        </p:spPr>
        <p:txBody>
          <a:bodyPr>
            <a:noAutofit/>
          </a:bodyPr>
          <a:lstStyle/>
          <a:p>
            <a:r>
              <a:rPr lang="en-US" sz="2800" dirty="0"/>
              <a:t>Rebutting A Prima Facie DEMONSTRATION</a:t>
            </a:r>
            <a:endParaRPr lang="en-US" sz="28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71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2A1355-FDC4-44BD-643D-CA7D3E8D9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" y="2552136"/>
            <a:ext cx="5974869" cy="3146806"/>
          </a:xfrm>
        </p:spPr>
        <p:txBody>
          <a:bodyPr>
            <a:normAutofit/>
          </a:bodyPr>
          <a:lstStyle/>
          <a:p>
            <a:pPr marL="631825" indent="-631825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US" sz="3200" dirty="0"/>
              <a:t>Referral to SOAH</a:t>
            </a:r>
          </a:p>
          <a:p>
            <a:pPr marL="631825" indent="-631825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US" sz="3200" dirty="0"/>
              <a:t>Notice of Hearing</a:t>
            </a:r>
          </a:p>
          <a:p>
            <a:pPr marL="631825" indent="-631825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US" sz="3200" dirty="0"/>
              <a:t>Referral Mechanics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F9BF9C-E7EE-7D42-C86B-3FA4AA8ED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230988"/>
            <a:ext cx="5974869" cy="1176964"/>
          </a:xfrm>
        </p:spPr>
        <p:txBody>
          <a:bodyPr anchor="ctr">
            <a:normAutofit/>
          </a:bodyPr>
          <a:lstStyle/>
          <a:p>
            <a:r>
              <a:rPr lang="en-US" sz="4400" dirty="0"/>
              <a:t>From TCEQ to SOAH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5E0105D-82EF-1D72-EBFF-31DA881142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9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ECD1C28-D6B1-8755-2F4E-1E8C2B262D8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4566" y="1941690"/>
            <a:ext cx="5486400" cy="423527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TCEQ must issue an order that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Limits the number and scope of issues </a:t>
            </a:r>
          </a:p>
          <a:p>
            <a:pPr lvl="1"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Specifies the maximum duration for the hearing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Issues must meet requirements in Gov’t Code 2003.047(e-1)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/>
              <a:t>Organizations must name the member for whom a hearing request is based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D8F90F3-764F-03E5-8104-A0DF11F5299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71034" y="1941688"/>
            <a:ext cx="5486400" cy="348262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Applicant or ED may request the Commission refer an application to SOAH for a hearing on</a:t>
            </a:r>
            <a:br>
              <a:rPr lang="en-US" sz="2400" dirty="0"/>
            </a:br>
            <a:br>
              <a:rPr lang="en-US" sz="1600" dirty="0"/>
            </a:br>
            <a:r>
              <a:rPr lang="en-US" sz="2400" dirty="0"/>
              <a:t> “</a:t>
            </a:r>
            <a:r>
              <a:rPr lang="en-US" sz="2400" i="1" dirty="0">
                <a:solidFill>
                  <a:schemeClr val="tx2"/>
                </a:solidFill>
              </a:rPr>
              <a:t>whether the application complies with all applicable statutory and regulatory requirements</a:t>
            </a:r>
            <a:r>
              <a:rPr lang="en-US" sz="2400" dirty="0"/>
              <a:t>.”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13E287-3FAD-603E-EA11-8F7CFC39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4" y="365126"/>
            <a:ext cx="11320272" cy="823912"/>
          </a:xfrm>
        </p:spPr>
        <p:txBody>
          <a:bodyPr>
            <a:normAutofit/>
          </a:bodyPr>
          <a:lstStyle/>
          <a:p>
            <a:r>
              <a:rPr lang="en-US" dirty="0"/>
              <a:t>Referral to SOAH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72C02A-99F0-1E49-3086-157C7E4BAB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566" y="1117777"/>
            <a:ext cx="5486400" cy="823912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dirty="0"/>
              <a:t>TCEQ Commission Order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84E70D-9329-803C-AB0E-2F5CCF3BE6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1034" y="1117777"/>
            <a:ext cx="5486400" cy="823912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dirty="0"/>
              <a:t>Direct Referral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17AAA0-C6F9-FF7B-5B2A-05B5CFB6E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434" y="4663788"/>
            <a:ext cx="291414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icture containing indoor, black, silver&#10;&#10;Description automatically generated">
            <a:extLst>
              <a:ext uri="{FF2B5EF4-FFF2-40B4-BE49-F238E27FC236}">
                <a16:creationId xmlns:a16="http://schemas.microsoft.com/office/drawing/2014/main" id="{8755E291-B933-8912-D793-B889BB4577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/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E1F4707-EDCE-4A7E-E3B1-FBB6B196DC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" y="1900470"/>
            <a:ext cx="6161706" cy="46999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Applicant must provide notice at least 30 days before hearing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TCEQ ED must post Internet notices required by Water Code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TCEQ ED must notify state senator and state representatives at least 30 days prior to issuance of a draft permit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DDDCF367-50CC-8284-326D-2043A1253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065092"/>
            <a:ext cx="5974869" cy="83537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Notice of Hearing</a:t>
            </a:r>
          </a:p>
        </p:txBody>
      </p:sp>
    </p:spTree>
    <p:extLst>
      <p:ext uri="{BB962C8B-B14F-4D97-AF65-F5344CB8AC3E}">
        <p14:creationId xmlns:p14="http://schemas.microsoft.com/office/powerpoint/2010/main" val="1154240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EE6F50F3-0E90-87A9-4B1D-A35F40814D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86BE707-A079-B4FA-F019-820C6BF845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246" y="1999563"/>
            <a:ext cx="6195449" cy="457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100" dirty="0"/>
              <a:t>ED’s Response to Comments (RTC) must be available prior to preliminary hearing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100" dirty="0"/>
              <a:t>Applicant must submit two copies of the permit </a:t>
            </a:r>
            <a:br>
              <a:rPr lang="en-US" sz="2100" dirty="0"/>
            </a:br>
            <a:r>
              <a:rPr lang="en-US" sz="2100" dirty="0"/>
              <a:t>application and all revisions to TCEQ within 10 days of the TCEQ issuing interim order to refer an application to SOAH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100" dirty="0"/>
              <a:t>TCEQ Office of Chief Clerk coordinates with SOAH to docket.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100" dirty="0"/>
              <a:t>The Chief Clerk must file the administrative record with SOAH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ACD695E1-AF0C-0BB1-C12D-4216317FF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246" y="1146908"/>
            <a:ext cx="9540649" cy="71120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Referral Mechanics</a:t>
            </a:r>
          </a:p>
        </p:txBody>
      </p:sp>
    </p:spTree>
    <p:extLst>
      <p:ext uri="{BB962C8B-B14F-4D97-AF65-F5344CB8AC3E}">
        <p14:creationId xmlns:p14="http://schemas.microsoft.com/office/powerpoint/2010/main" val="12016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A39BD-A335-2B51-FBDE-04E851ED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4" y="903112"/>
            <a:ext cx="11320272" cy="91440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Preliminary Hearing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9AD17-893B-9FF4-D703-C8E185821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57" y="2235200"/>
            <a:ext cx="10937270" cy="3821837"/>
          </a:xfrm>
        </p:spPr>
        <p:txBody>
          <a:bodyPr>
            <a:normAutofit/>
          </a:bodyPr>
          <a:lstStyle/>
          <a:p>
            <a:pPr marL="631825" indent="-631825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US" dirty="0"/>
              <a:t>Parties</a:t>
            </a:r>
          </a:p>
          <a:p>
            <a:pPr marL="631825" indent="-631825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US" dirty="0"/>
              <a:t>Jurisdiction &amp; Schedule</a:t>
            </a:r>
          </a:p>
          <a:p>
            <a:pPr marL="631825" indent="-631825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US" dirty="0"/>
              <a:t>Scheduling Order</a:t>
            </a:r>
          </a:p>
          <a:p>
            <a:pPr marL="631825" indent="-631825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US" dirty="0"/>
              <a:t>Administrative Considerations</a:t>
            </a:r>
          </a:p>
          <a:p>
            <a:pPr marL="631825" indent="-631825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US" dirty="0"/>
              <a:t>Discovery &amp; Deadlines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73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ABACCC-4790-C873-5F5A-8F97C47704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" y="2099734"/>
            <a:ext cx="5974869" cy="3962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Appearances by ED, </a:t>
            </a:r>
            <a:r>
              <a:rPr lang="en-US" dirty="0" err="1"/>
              <a:t>OPIC</a:t>
            </a:r>
            <a:r>
              <a:rPr lang="en-US" dirty="0"/>
              <a:t>, Applicant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Consideration of Party Status for Interested Persons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Possible Alignment of one or more Parties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33D16A-242B-765F-5A09-72CDFC233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923981"/>
            <a:ext cx="5974869" cy="111760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Parties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191FBC49-FD79-CA3A-EE26-D15835CF68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8833" r="8833"/>
          <a:stretch>
            <a:fillRect/>
          </a:stretch>
        </p:blipFill>
        <p:spPr>
          <a:xfrm rot="2700000">
            <a:off x="8243241" y="2382804"/>
            <a:ext cx="2743200" cy="274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2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D9458A6-3E08-23DC-245C-0CA0AD7F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66" y="1071181"/>
            <a:ext cx="11322868" cy="1017263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4400" dirty="0"/>
              <a:t>Presentation Overview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ED6987A-D6DD-3B2B-8F54-60072C2AE67D}"/>
              </a:ext>
            </a:extLst>
          </p:cNvPr>
          <p:cNvSpPr txBox="1">
            <a:spLocks/>
          </p:cNvSpPr>
          <p:nvPr/>
        </p:nvSpPr>
        <p:spPr>
          <a:xfrm>
            <a:off x="987552" y="1964267"/>
            <a:ext cx="10769882" cy="4633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all" spc="100" baseline="0">
                <a:solidFill>
                  <a:srgbClr val="4D78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indent="-57150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600" dirty="0"/>
              <a:t>Preliminary Matters</a:t>
            </a:r>
          </a:p>
          <a:p>
            <a:pPr marL="1028700" indent="-57150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600" dirty="0"/>
              <a:t>Overview of Contested Case Hearing Process for Permits</a:t>
            </a:r>
          </a:p>
          <a:p>
            <a:pPr marL="1028700" indent="-57150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600" dirty="0"/>
              <a:t>From TCEQ to </a:t>
            </a:r>
            <a:r>
              <a:rPr lang="en-US" sz="2600" dirty="0" err="1"/>
              <a:t>SOAH</a:t>
            </a:r>
            <a:endParaRPr lang="en-US" sz="2600" dirty="0"/>
          </a:p>
          <a:p>
            <a:pPr marL="1028700" indent="-57150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600" dirty="0"/>
              <a:t>Preliminary Hearing</a:t>
            </a:r>
          </a:p>
          <a:p>
            <a:pPr marL="1028700" indent="-57150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600" dirty="0"/>
              <a:t>Evidentiary Hearing</a:t>
            </a:r>
          </a:p>
          <a:p>
            <a:pPr marL="1028700" indent="-57150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600" dirty="0"/>
              <a:t>TCEQ Decision</a:t>
            </a:r>
          </a:p>
        </p:txBody>
      </p:sp>
    </p:spTree>
    <p:extLst>
      <p:ext uri="{BB962C8B-B14F-4D97-AF65-F5344CB8AC3E}">
        <p14:creationId xmlns:p14="http://schemas.microsoft.com/office/powerpoint/2010/main" val="220263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C79F1D-1EF8-929B-08EC-48A58D3DAC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" y="1822980"/>
            <a:ext cx="6775164" cy="478094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Notice Exhibits</a:t>
            </a:r>
          </a:p>
          <a:p>
            <a:pPr>
              <a:lnSpc>
                <a:spcPct val="110000"/>
              </a:lnSpc>
            </a:pPr>
            <a:r>
              <a:rPr lang="en-US" dirty="0"/>
              <a:t>Administrative Record Exhibits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Agency Documents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Application Materials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Draft permit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Preliminary decision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Other sufficient supporting documentation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TCEQ certification of administrative record</a:t>
            </a:r>
          </a:p>
          <a:p>
            <a:pPr>
              <a:lnSpc>
                <a:spcPct val="110000"/>
              </a:lnSpc>
            </a:pPr>
            <a:r>
              <a:rPr lang="en-US" dirty="0"/>
              <a:t>ALJ “takes jurisdiction” of the referred case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F7AAAD-2C27-DB7A-594D-5FEDDD4D9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3" y="1032758"/>
            <a:ext cx="8762727" cy="790222"/>
          </a:xfrm>
        </p:spPr>
        <p:txBody>
          <a:bodyPr anchor="ctr">
            <a:normAutofit/>
          </a:bodyPr>
          <a:lstStyle/>
          <a:p>
            <a:r>
              <a:rPr lang="en-US" sz="4400" dirty="0"/>
              <a:t>Jurisdiction</a:t>
            </a:r>
          </a:p>
        </p:txBody>
      </p:sp>
      <p:pic>
        <p:nvPicPr>
          <p:cNvPr id="8" name="Picture Placeholder 10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C1E70FA5-DB5C-27EA-862A-714BCAE51C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700000">
            <a:off x="8243198" y="2390086"/>
            <a:ext cx="2738229" cy="2738229"/>
          </a:xfrm>
        </p:spPr>
      </p:pic>
    </p:spTree>
    <p:extLst>
      <p:ext uri="{BB962C8B-B14F-4D97-AF65-F5344CB8AC3E}">
        <p14:creationId xmlns:p14="http://schemas.microsoft.com/office/powerpoint/2010/main" val="3710147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29D137-2F95-1E82-0133-45A11847FE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" y="2112166"/>
            <a:ext cx="6224243" cy="40987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Discovery deadlines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Testimony deadlines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Hearing on the merits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Post-hearing briefing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ALJ preparation of PFD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A06D2B-7B81-0423-4981-64D153D94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002024"/>
            <a:ext cx="5974869" cy="961514"/>
          </a:xfrm>
        </p:spPr>
        <p:txBody>
          <a:bodyPr anchor="ctr">
            <a:normAutofit/>
          </a:bodyPr>
          <a:lstStyle/>
          <a:p>
            <a:r>
              <a:rPr lang="en-US" sz="4400" dirty="0"/>
              <a:t>Scheduling Order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2DC95A7-7CAB-C19A-14C8-22C3ABE4C5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3"/>
          <a:stretch/>
        </p:blipFill>
        <p:spPr>
          <a:xfrm rot="2700000">
            <a:off x="8241252" y="2387606"/>
            <a:ext cx="2743200" cy="2743200"/>
          </a:xfrm>
          <a:prstGeom prst="rect">
            <a:avLst/>
          </a:prstGeom>
        </p:spPr>
      </p:pic>
      <p:pic>
        <p:nvPicPr>
          <p:cNvPr id="5" name="Picture Placeholder 1">
            <a:extLst>
              <a:ext uri="{FF2B5EF4-FFF2-40B4-BE49-F238E27FC236}">
                <a16:creationId xmlns:a16="http://schemas.microsoft.com/office/drawing/2014/main" id="{89D5782A-A8DF-6B36-4670-75F84A47C2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700000">
            <a:off x="8241251" y="2387608"/>
            <a:ext cx="2743200" cy="274320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017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7954982C-3A11-93ED-13F7-2BBAA2BB37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EF4C21-BFE7-CDEC-99CA-E7491DBB6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" y="1953436"/>
            <a:ext cx="6319778" cy="47300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ALJ coordination of hearing details</a:t>
            </a:r>
          </a:p>
          <a:p>
            <a:pPr>
              <a:lnSpc>
                <a:spcPct val="120000"/>
              </a:lnSpc>
            </a:pPr>
            <a:r>
              <a:rPr lang="en-US" dirty="0"/>
              <a:t>Filing Exhibits and Documents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Typically, must be pre-filed and served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Filing with TCEQ and SOAH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Prehearing and hearing exhibits not otherwise filed may only be </a:t>
            </a:r>
            <a:r>
              <a:rPr lang="en-US" dirty="0" err="1"/>
              <a:t>eFiled</a:t>
            </a:r>
            <a:r>
              <a:rPr lang="en-US" dirty="0"/>
              <a:t> with SOAH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Filing with TCEQ is no substitute for filing with SOAH</a:t>
            </a:r>
          </a:p>
          <a:p>
            <a:pPr>
              <a:lnSpc>
                <a:spcPct val="120000"/>
              </a:lnSpc>
            </a:pPr>
            <a:r>
              <a:rPr lang="en-US" dirty="0"/>
              <a:t>SOAH Court Records: </a:t>
            </a:r>
            <a:r>
              <a:rPr lang="en-US" dirty="0" err="1"/>
              <a:t>re:SearchTX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YouTube Live Stream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937E19-951F-48E1-B6FB-FD5484BED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038578"/>
            <a:ext cx="8885557" cy="871203"/>
          </a:xfrm>
        </p:spPr>
        <p:txBody>
          <a:bodyPr anchor="ctr">
            <a:noAutofit/>
          </a:bodyPr>
          <a:lstStyle/>
          <a:p>
            <a:r>
              <a:rPr lang="en-US" sz="4400" dirty="0"/>
              <a:t>Administrative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764997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174EAF-F0EE-22F7-B7AC-26EF8FDCB3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3675" y="2818436"/>
            <a:ext cx="5980274" cy="37655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Deadlines established in scheduling order</a:t>
            </a:r>
          </a:p>
          <a:p>
            <a:pPr>
              <a:lnSpc>
                <a:spcPct val="110000"/>
              </a:lnSpc>
            </a:pPr>
            <a:r>
              <a:rPr lang="en-US" dirty="0"/>
              <a:t>Discovery is similar to other civil cases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Written discovery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Document review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Depositions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Motions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ED9E2E-D138-E362-347D-09A46BAEA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880533"/>
            <a:ext cx="7616315" cy="954943"/>
          </a:xfrm>
        </p:spPr>
        <p:txBody>
          <a:bodyPr anchor="ctr">
            <a:normAutofit/>
          </a:bodyPr>
          <a:lstStyle/>
          <a:p>
            <a:r>
              <a:rPr lang="en-US" sz="4400" dirty="0"/>
              <a:t>Discovery &amp; Deadlines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3FBE4F3-767C-D044-C954-46FE47A31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4" y="1909847"/>
            <a:ext cx="7237252" cy="954942"/>
          </a:xfrm>
        </p:spPr>
        <p:txBody>
          <a:bodyPr>
            <a:normAutofit/>
          </a:bodyPr>
          <a:lstStyle/>
          <a:p>
            <a:r>
              <a:rPr lang="en-US" dirty="0"/>
              <a:t>180-day timeline begins on </a:t>
            </a:r>
          </a:p>
          <a:p>
            <a:r>
              <a:rPr lang="en-US" dirty="0"/>
              <a:t>day of preliminary hearing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47D2C52-2902-D19E-455E-BCE641A05A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4688" r="18666"/>
          <a:stretch/>
        </p:blipFill>
        <p:spPr>
          <a:xfrm rot="2700000">
            <a:off x="8222347" y="2370059"/>
            <a:ext cx="2769373" cy="27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18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36387D-563C-81D2-38D8-66EBF9D4C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" y="2088443"/>
            <a:ext cx="6360721" cy="37592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Pre-hearing Conference</a:t>
            </a:r>
          </a:p>
          <a:p>
            <a:pPr>
              <a:lnSpc>
                <a:spcPct val="110000"/>
              </a:lnSpc>
            </a:pPr>
            <a:r>
              <a:rPr lang="en-US" dirty="0"/>
              <a:t>Admission of Direct Pre-filed Testimony</a:t>
            </a:r>
          </a:p>
          <a:p>
            <a:pPr>
              <a:lnSpc>
                <a:spcPct val="110000"/>
              </a:lnSpc>
            </a:pPr>
            <a:r>
              <a:rPr lang="en-US" dirty="0"/>
              <a:t>Cross examination</a:t>
            </a:r>
          </a:p>
          <a:p>
            <a:pPr>
              <a:lnSpc>
                <a:spcPct val="110000"/>
              </a:lnSpc>
            </a:pPr>
            <a:r>
              <a:rPr lang="en-US" dirty="0"/>
              <a:t>Re-direct</a:t>
            </a:r>
          </a:p>
          <a:p>
            <a:pPr>
              <a:lnSpc>
                <a:spcPct val="110000"/>
              </a:lnSpc>
            </a:pPr>
            <a:r>
              <a:rPr lang="en-US" dirty="0"/>
              <a:t>Re-cross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D23641-B60C-C793-4778-00256D1D6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076380"/>
            <a:ext cx="7602667" cy="812801"/>
          </a:xfrm>
        </p:spPr>
        <p:txBody>
          <a:bodyPr anchor="ctr">
            <a:normAutofit/>
          </a:bodyPr>
          <a:lstStyle/>
          <a:p>
            <a:r>
              <a:rPr lang="en-US" sz="4400" dirty="0"/>
              <a:t>Evidentiary Hearing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9295E47-BDCC-06F8-7D21-A179970F72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00000">
            <a:off x="8238589" y="2386503"/>
            <a:ext cx="2743200" cy="275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31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E1CBA48-BE81-3F22-B9B0-D29012B637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" y="2639962"/>
            <a:ext cx="6145558" cy="3879473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Closing Arguments </a:t>
            </a:r>
          </a:p>
          <a:p>
            <a:pPr lvl="1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Replies to Closing Arguments</a:t>
            </a:r>
          </a:p>
          <a:p>
            <a:pPr lvl="1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Proposed Order</a:t>
            </a:r>
          </a:p>
          <a:p>
            <a:pPr lvl="1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Proposal for Decision </a:t>
            </a:r>
          </a:p>
          <a:p>
            <a:pPr lvl="1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Exceptions and Replies to PFD</a:t>
            </a:r>
          </a:p>
          <a:p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60B72F2-F765-F4CF-4ACA-2FA4D0E12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3" y="1061155"/>
            <a:ext cx="7319603" cy="1207911"/>
          </a:xfrm>
        </p:spPr>
        <p:txBody>
          <a:bodyPr anchor="ctr">
            <a:noAutofit/>
          </a:bodyPr>
          <a:lstStyle/>
          <a:p>
            <a:r>
              <a:rPr lang="en-US" sz="4400" dirty="0"/>
              <a:t>Post-Hearing Briefing and Proposal for Decision</a:t>
            </a:r>
          </a:p>
        </p:txBody>
      </p:sp>
      <p:pic>
        <p:nvPicPr>
          <p:cNvPr id="21" name="Picture Placeholder 20" descr="A picture containing text&#10;&#10;Description automatically generated">
            <a:extLst>
              <a:ext uri="{FF2B5EF4-FFF2-40B4-BE49-F238E27FC236}">
                <a16:creationId xmlns:a16="http://schemas.microsoft.com/office/drawing/2014/main" id="{D6C8CCAB-9BAC-B64C-B8AA-2E82B7D188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5861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83EBB3FE-F858-45CC-9D6F-EE494217EF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00000">
            <a:off x="8243240" y="2382806"/>
            <a:ext cx="2743200" cy="2748824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285D312-92FB-C379-1A96-4A481051BB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" y="2370667"/>
            <a:ext cx="5974869" cy="3328275"/>
          </a:xfrm>
        </p:spPr>
        <p:txBody>
          <a:bodyPr>
            <a:normAutofit/>
          </a:bodyPr>
          <a:lstStyle/>
          <a:p>
            <a:pPr marL="225425" indent="-11430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10000"/>
              </a:buClr>
              <a:tabLst>
                <a:tab pos="914400" algn="l"/>
              </a:tabLst>
            </a:pPr>
            <a:r>
              <a:rPr lang="en-US" sz="3200" dirty="0"/>
              <a:t> TCEQ Agenda Posting</a:t>
            </a:r>
          </a:p>
          <a:p>
            <a:pPr marL="225425" indent="-11430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10000"/>
              </a:buClr>
              <a:tabLst>
                <a:tab pos="914400" algn="l"/>
              </a:tabLst>
            </a:pPr>
            <a:r>
              <a:rPr lang="en-US" sz="3200" dirty="0"/>
              <a:t> Oral Argument</a:t>
            </a:r>
          </a:p>
          <a:p>
            <a:pPr marL="225425" indent="-1143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10000"/>
              </a:buClr>
              <a:tabLst>
                <a:tab pos="914400" algn="l"/>
              </a:tabLst>
            </a:pPr>
            <a:r>
              <a:rPr lang="en-US" sz="3200" dirty="0"/>
              <a:t> TCEQ Commission Order</a:t>
            </a:r>
          </a:p>
          <a:p>
            <a:pPr marL="225425" indent="-114300"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10000"/>
              </a:buClr>
              <a:tabLst>
                <a:tab pos="914400" algn="l"/>
              </a:tabLst>
            </a:pPr>
            <a:r>
              <a:rPr lang="en-US" sz="3200" dirty="0"/>
              <a:t> Judicial Review 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2B98900F-F5B5-8789-22C5-57808CE19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1047621"/>
            <a:ext cx="5974869" cy="882779"/>
          </a:xfrm>
        </p:spPr>
        <p:txBody>
          <a:bodyPr anchor="ctr">
            <a:normAutofit/>
          </a:bodyPr>
          <a:lstStyle/>
          <a:p>
            <a:r>
              <a:rPr lang="en-US" sz="4400" dirty="0"/>
              <a:t>TCEQ Decision</a:t>
            </a:r>
          </a:p>
        </p:txBody>
      </p:sp>
    </p:spTree>
    <p:extLst>
      <p:ext uri="{BB962C8B-B14F-4D97-AF65-F5344CB8AC3E}">
        <p14:creationId xmlns:p14="http://schemas.microsoft.com/office/powerpoint/2010/main" val="68892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93C8154D-B25B-CFD3-05F3-D8D1FC7E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Picture Placeholder 6" descr="A person in a suit smiling&#10;&#10;Description automatically generated with medium confidence">
            <a:extLst>
              <a:ext uri="{FF2B5EF4-FFF2-40B4-BE49-F238E27FC236}">
                <a16:creationId xmlns:a16="http://schemas.microsoft.com/office/drawing/2014/main" id="{78D32E3F-FF0B-C422-FB91-64458494AB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4136" y="2446020"/>
            <a:ext cx="1965960" cy="196596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76015A-35E6-3365-7EAE-9E2911719E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79716" y="4539419"/>
            <a:ext cx="4114800" cy="3911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Derek Seal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C7CBD4-8041-6060-C3FD-78688C91B8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9716" y="4938527"/>
            <a:ext cx="4114800" cy="1134727"/>
          </a:xfrm>
        </p:spPr>
        <p:txBody>
          <a:bodyPr/>
          <a:lstStyle/>
          <a:p>
            <a:r>
              <a:rPr lang="en-US" dirty="0"/>
              <a:t>512.495.6175</a:t>
            </a:r>
            <a:br>
              <a:rPr lang="en-US" dirty="0"/>
            </a:br>
            <a:r>
              <a:rPr lang="en-US" dirty="0">
                <a:hlinkClick r:id="rId3"/>
              </a:rPr>
              <a:t>dseal@mcginnislaw.com</a:t>
            </a:r>
            <a:r>
              <a:rPr lang="en-US" dirty="0"/>
              <a:t>   </a:t>
            </a:r>
          </a:p>
        </p:txBody>
      </p:sp>
      <p:pic>
        <p:nvPicPr>
          <p:cNvPr id="17" name="Picture Placeholder 16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DD05D1EC-4DAB-BC1F-DD7C-5319DC1957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3298" y="2446020"/>
            <a:ext cx="1965960" cy="1965960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13F3067-2C86-D541-9867-DA405CA91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8878" y="4539419"/>
            <a:ext cx="4114800" cy="3911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Lisa </a:t>
            </a:r>
            <a:r>
              <a:rPr lang="en-US" dirty="0" err="1"/>
              <a:t>Uselton</a:t>
            </a:r>
            <a:r>
              <a:rPr lang="en-US" dirty="0"/>
              <a:t> Dyar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43A409C-C324-88E0-11DE-1060626F6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878" y="4938527"/>
            <a:ext cx="4114800" cy="1134727"/>
          </a:xfrm>
        </p:spPr>
        <p:txBody>
          <a:bodyPr/>
          <a:lstStyle/>
          <a:p>
            <a:r>
              <a:rPr lang="en-US" dirty="0"/>
              <a:t>512.495.6168</a:t>
            </a:r>
            <a:br>
              <a:rPr lang="en-US" dirty="0"/>
            </a:br>
            <a:r>
              <a:rPr lang="en-US" dirty="0">
                <a:hlinkClick r:id="rId5"/>
              </a:rPr>
              <a:t>ldyar@mcginnislaw.com</a:t>
            </a:r>
            <a:r>
              <a:rPr lang="en-US" dirty="0"/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0C4BEE-90D5-1350-1176-F9DF2467730A}"/>
              </a:ext>
            </a:extLst>
          </p:cNvPr>
          <p:cNvGrpSpPr/>
          <p:nvPr/>
        </p:nvGrpSpPr>
        <p:grpSpPr>
          <a:xfrm flipH="1">
            <a:off x="9578633" y="5008692"/>
            <a:ext cx="2723276" cy="2453789"/>
            <a:chOff x="-103752" y="5008692"/>
            <a:chExt cx="2723276" cy="2453789"/>
          </a:xfrm>
        </p:grpSpPr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9D5ED1BD-162F-6729-4BE7-0DA62AEF8E3A}"/>
                </a:ext>
              </a:extLst>
            </p:cNvPr>
            <p:cNvSpPr/>
            <p:nvPr/>
          </p:nvSpPr>
          <p:spPr>
            <a:xfrm rot="18905538" flipH="1">
              <a:off x="481996" y="5008692"/>
              <a:ext cx="682849" cy="2453789"/>
            </a:xfrm>
            <a:custGeom>
              <a:avLst/>
              <a:gdLst>
                <a:gd name="connsiteX0" fmla="*/ 0 w 685800"/>
                <a:gd name="connsiteY0" fmla="*/ 0 h 2758455"/>
                <a:gd name="connsiteX1" fmla="*/ 685800 w 685800"/>
                <a:gd name="connsiteY1" fmla="*/ 0 h 2758455"/>
                <a:gd name="connsiteX2" fmla="*/ 685800 w 685800"/>
                <a:gd name="connsiteY2" fmla="*/ 2758455 h 2758455"/>
                <a:gd name="connsiteX3" fmla="*/ 0 w 685800"/>
                <a:gd name="connsiteY3" fmla="*/ 2758455 h 2758455"/>
                <a:gd name="connsiteX4" fmla="*/ 0 w 685800"/>
                <a:gd name="connsiteY4" fmla="*/ 0 h 2758455"/>
                <a:gd name="connsiteX0" fmla="*/ 0 w 685800"/>
                <a:gd name="connsiteY0" fmla="*/ 0 h 2758455"/>
                <a:gd name="connsiteX1" fmla="*/ 685800 w 685800"/>
                <a:gd name="connsiteY1" fmla="*/ 0 h 2758455"/>
                <a:gd name="connsiteX2" fmla="*/ 685800 w 685800"/>
                <a:gd name="connsiteY2" fmla="*/ 2758455 h 2758455"/>
                <a:gd name="connsiteX3" fmla="*/ 493 w 685800"/>
                <a:gd name="connsiteY3" fmla="*/ 2452320 h 2758455"/>
                <a:gd name="connsiteX4" fmla="*/ 0 w 685800"/>
                <a:gd name="connsiteY4" fmla="*/ 0 h 2758455"/>
                <a:gd name="connsiteX0" fmla="*/ 0 w 685800"/>
                <a:gd name="connsiteY0" fmla="*/ 0 h 2452320"/>
                <a:gd name="connsiteX1" fmla="*/ 685800 w 685800"/>
                <a:gd name="connsiteY1" fmla="*/ 0 h 2452320"/>
                <a:gd name="connsiteX2" fmla="*/ 682112 w 685800"/>
                <a:gd name="connsiteY2" fmla="*/ 1771425 h 2452320"/>
                <a:gd name="connsiteX3" fmla="*/ 493 w 685800"/>
                <a:gd name="connsiteY3" fmla="*/ 2452320 h 2452320"/>
                <a:gd name="connsiteX4" fmla="*/ 0 w 685800"/>
                <a:gd name="connsiteY4" fmla="*/ 0 h 2452320"/>
                <a:gd name="connsiteX0" fmla="*/ 0 w 685800"/>
                <a:gd name="connsiteY0" fmla="*/ 6929 h 2459249"/>
                <a:gd name="connsiteX1" fmla="*/ 285046 w 685800"/>
                <a:gd name="connsiteY1" fmla="*/ 0 h 2459249"/>
                <a:gd name="connsiteX2" fmla="*/ 685800 w 685800"/>
                <a:gd name="connsiteY2" fmla="*/ 6929 h 2459249"/>
                <a:gd name="connsiteX3" fmla="*/ 682112 w 685800"/>
                <a:gd name="connsiteY3" fmla="*/ 1778354 h 2459249"/>
                <a:gd name="connsiteX4" fmla="*/ 493 w 685800"/>
                <a:gd name="connsiteY4" fmla="*/ 2459249 h 2459249"/>
                <a:gd name="connsiteX5" fmla="*/ 0 w 685800"/>
                <a:gd name="connsiteY5" fmla="*/ 6929 h 2459249"/>
                <a:gd name="connsiteX0" fmla="*/ 0 w 685171"/>
                <a:gd name="connsiteY0" fmla="*/ 6929 h 2459249"/>
                <a:gd name="connsiteX1" fmla="*/ 285046 w 685171"/>
                <a:gd name="connsiteY1" fmla="*/ 0 h 2459249"/>
                <a:gd name="connsiteX2" fmla="*/ 685171 w 685171"/>
                <a:gd name="connsiteY2" fmla="*/ 397515 h 2459249"/>
                <a:gd name="connsiteX3" fmla="*/ 682112 w 685171"/>
                <a:gd name="connsiteY3" fmla="*/ 1778354 h 2459249"/>
                <a:gd name="connsiteX4" fmla="*/ 493 w 685171"/>
                <a:gd name="connsiteY4" fmla="*/ 2459249 h 2459249"/>
                <a:gd name="connsiteX5" fmla="*/ 0 w 685171"/>
                <a:gd name="connsiteY5" fmla="*/ 6929 h 2459249"/>
                <a:gd name="connsiteX0" fmla="*/ 0 w 685171"/>
                <a:gd name="connsiteY0" fmla="*/ 6929 h 2459249"/>
                <a:gd name="connsiteX1" fmla="*/ 285046 w 685171"/>
                <a:gd name="connsiteY1" fmla="*/ 0 h 2459249"/>
                <a:gd name="connsiteX2" fmla="*/ 685171 w 685171"/>
                <a:gd name="connsiteY2" fmla="*/ 397515 h 2459249"/>
                <a:gd name="connsiteX3" fmla="*/ 682112 w 685171"/>
                <a:gd name="connsiteY3" fmla="*/ 1778354 h 2459249"/>
                <a:gd name="connsiteX4" fmla="*/ 493 w 685171"/>
                <a:gd name="connsiteY4" fmla="*/ 2459249 h 2459249"/>
                <a:gd name="connsiteX5" fmla="*/ 0 w 685171"/>
                <a:gd name="connsiteY5" fmla="*/ 6929 h 2459249"/>
                <a:gd name="connsiteX0" fmla="*/ 0 w 685171"/>
                <a:gd name="connsiteY0" fmla="*/ 6929 h 2459249"/>
                <a:gd name="connsiteX1" fmla="*/ 285046 w 685171"/>
                <a:gd name="connsiteY1" fmla="*/ 0 h 2459249"/>
                <a:gd name="connsiteX2" fmla="*/ 685171 w 685171"/>
                <a:gd name="connsiteY2" fmla="*/ 397515 h 2459249"/>
                <a:gd name="connsiteX3" fmla="*/ 682112 w 685171"/>
                <a:gd name="connsiteY3" fmla="*/ 1778354 h 2459249"/>
                <a:gd name="connsiteX4" fmla="*/ 493 w 685171"/>
                <a:gd name="connsiteY4" fmla="*/ 2459249 h 2459249"/>
                <a:gd name="connsiteX5" fmla="*/ 0 w 685171"/>
                <a:gd name="connsiteY5" fmla="*/ 6929 h 2459249"/>
                <a:gd name="connsiteX0" fmla="*/ 0 w 685162"/>
                <a:gd name="connsiteY0" fmla="*/ 6929 h 2459249"/>
                <a:gd name="connsiteX1" fmla="*/ 285046 w 685162"/>
                <a:gd name="connsiteY1" fmla="*/ 0 h 2459249"/>
                <a:gd name="connsiteX2" fmla="*/ 685162 w 685162"/>
                <a:gd name="connsiteY2" fmla="*/ 402793 h 2459249"/>
                <a:gd name="connsiteX3" fmla="*/ 682112 w 685162"/>
                <a:gd name="connsiteY3" fmla="*/ 1778354 h 2459249"/>
                <a:gd name="connsiteX4" fmla="*/ 493 w 685162"/>
                <a:gd name="connsiteY4" fmla="*/ 2459249 h 2459249"/>
                <a:gd name="connsiteX5" fmla="*/ 0 w 685162"/>
                <a:gd name="connsiteY5" fmla="*/ 6929 h 2459249"/>
                <a:gd name="connsiteX0" fmla="*/ 0 w 685162"/>
                <a:gd name="connsiteY0" fmla="*/ 6937 h 2459257"/>
                <a:gd name="connsiteX1" fmla="*/ 279769 w 685162"/>
                <a:gd name="connsiteY1" fmla="*/ 0 h 2459257"/>
                <a:gd name="connsiteX2" fmla="*/ 685162 w 685162"/>
                <a:gd name="connsiteY2" fmla="*/ 402801 h 2459257"/>
                <a:gd name="connsiteX3" fmla="*/ 682112 w 685162"/>
                <a:gd name="connsiteY3" fmla="*/ 1778362 h 2459257"/>
                <a:gd name="connsiteX4" fmla="*/ 493 w 685162"/>
                <a:gd name="connsiteY4" fmla="*/ 2459257 h 2459257"/>
                <a:gd name="connsiteX5" fmla="*/ 0 w 685162"/>
                <a:gd name="connsiteY5" fmla="*/ 6937 h 2459257"/>
                <a:gd name="connsiteX0" fmla="*/ 0 w 683344"/>
                <a:gd name="connsiteY0" fmla="*/ 6937 h 2459257"/>
                <a:gd name="connsiteX1" fmla="*/ 279769 w 683344"/>
                <a:gd name="connsiteY1" fmla="*/ 0 h 2459257"/>
                <a:gd name="connsiteX2" fmla="*/ 683344 w 683344"/>
                <a:gd name="connsiteY2" fmla="*/ 400977 h 2459257"/>
                <a:gd name="connsiteX3" fmla="*/ 682112 w 683344"/>
                <a:gd name="connsiteY3" fmla="*/ 1778362 h 2459257"/>
                <a:gd name="connsiteX4" fmla="*/ 493 w 683344"/>
                <a:gd name="connsiteY4" fmla="*/ 2459257 h 2459257"/>
                <a:gd name="connsiteX5" fmla="*/ 0 w 683344"/>
                <a:gd name="connsiteY5" fmla="*/ 6937 h 2459257"/>
                <a:gd name="connsiteX0" fmla="*/ 0 w 682409"/>
                <a:gd name="connsiteY0" fmla="*/ 6937 h 2459257"/>
                <a:gd name="connsiteX1" fmla="*/ 279769 w 682409"/>
                <a:gd name="connsiteY1" fmla="*/ 0 h 2459257"/>
                <a:gd name="connsiteX2" fmla="*/ 681520 w 682409"/>
                <a:gd name="connsiteY2" fmla="*/ 402795 h 2459257"/>
                <a:gd name="connsiteX3" fmla="*/ 682112 w 682409"/>
                <a:gd name="connsiteY3" fmla="*/ 1778362 h 2459257"/>
                <a:gd name="connsiteX4" fmla="*/ 493 w 682409"/>
                <a:gd name="connsiteY4" fmla="*/ 2459257 h 2459257"/>
                <a:gd name="connsiteX5" fmla="*/ 0 w 682409"/>
                <a:gd name="connsiteY5" fmla="*/ 6937 h 2459257"/>
                <a:gd name="connsiteX0" fmla="*/ 0 w 682409"/>
                <a:gd name="connsiteY0" fmla="*/ 6937 h 2459257"/>
                <a:gd name="connsiteX1" fmla="*/ 279769 w 682409"/>
                <a:gd name="connsiteY1" fmla="*/ 0 h 2459257"/>
                <a:gd name="connsiteX2" fmla="*/ 681520 w 682409"/>
                <a:gd name="connsiteY2" fmla="*/ 402795 h 2459257"/>
                <a:gd name="connsiteX3" fmla="*/ 682112 w 682409"/>
                <a:gd name="connsiteY3" fmla="*/ 1778362 h 2459257"/>
                <a:gd name="connsiteX4" fmla="*/ 493 w 682409"/>
                <a:gd name="connsiteY4" fmla="*/ 2459257 h 2459257"/>
                <a:gd name="connsiteX5" fmla="*/ 0 w 682409"/>
                <a:gd name="connsiteY5" fmla="*/ 6937 h 2459257"/>
                <a:gd name="connsiteX0" fmla="*/ 0 w 682404"/>
                <a:gd name="connsiteY0" fmla="*/ 6937 h 2459257"/>
                <a:gd name="connsiteX1" fmla="*/ 279769 w 682404"/>
                <a:gd name="connsiteY1" fmla="*/ 0 h 2459257"/>
                <a:gd name="connsiteX2" fmla="*/ 681520 w 682404"/>
                <a:gd name="connsiteY2" fmla="*/ 402795 h 2459257"/>
                <a:gd name="connsiteX3" fmla="*/ 682106 w 682404"/>
                <a:gd name="connsiteY3" fmla="*/ 1782005 h 2459257"/>
                <a:gd name="connsiteX4" fmla="*/ 493 w 682404"/>
                <a:gd name="connsiteY4" fmla="*/ 2459257 h 2459257"/>
                <a:gd name="connsiteX5" fmla="*/ 0 w 682404"/>
                <a:gd name="connsiteY5" fmla="*/ 6937 h 2459257"/>
                <a:gd name="connsiteX0" fmla="*/ 0 w 681520"/>
                <a:gd name="connsiteY0" fmla="*/ 6937 h 2459257"/>
                <a:gd name="connsiteX1" fmla="*/ 279769 w 681520"/>
                <a:gd name="connsiteY1" fmla="*/ 0 h 2459257"/>
                <a:gd name="connsiteX2" fmla="*/ 681520 w 681520"/>
                <a:gd name="connsiteY2" fmla="*/ 402795 h 2459257"/>
                <a:gd name="connsiteX3" fmla="*/ 674821 w 681520"/>
                <a:gd name="connsiteY3" fmla="*/ 1781995 h 2459257"/>
                <a:gd name="connsiteX4" fmla="*/ 493 w 681520"/>
                <a:gd name="connsiteY4" fmla="*/ 2459257 h 2459257"/>
                <a:gd name="connsiteX5" fmla="*/ 0 w 681520"/>
                <a:gd name="connsiteY5" fmla="*/ 6937 h 2459257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0 w 682849"/>
                <a:gd name="connsiteY3" fmla="*/ 1781995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0 w 682849"/>
                <a:gd name="connsiteY3" fmla="*/ 1781995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0 w 682849"/>
                <a:gd name="connsiteY3" fmla="*/ 1781995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7 w 682849"/>
                <a:gd name="connsiteY3" fmla="*/ 1778353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7 w 682849"/>
                <a:gd name="connsiteY3" fmla="*/ 1778353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7 w 682849"/>
                <a:gd name="connsiteY3" fmla="*/ 1778353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7 w 682849"/>
                <a:gd name="connsiteY3" fmla="*/ 1778353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7 w 682849"/>
                <a:gd name="connsiteY3" fmla="*/ 1778353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7 w 682849"/>
                <a:gd name="connsiteY3" fmla="*/ 1778353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7 w 682849"/>
                <a:gd name="connsiteY3" fmla="*/ 1778353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7 w 682849"/>
                <a:gd name="connsiteY3" fmla="*/ 1778353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6157 w 682849"/>
                <a:gd name="connsiteY3" fmla="*/ 1778353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  <a:gd name="connsiteX0" fmla="*/ 1329 w 682849"/>
                <a:gd name="connsiteY0" fmla="*/ 6937 h 2453789"/>
                <a:gd name="connsiteX1" fmla="*/ 281098 w 682849"/>
                <a:gd name="connsiteY1" fmla="*/ 0 h 2453789"/>
                <a:gd name="connsiteX2" fmla="*/ 682849 w 682849"/>
                <a:gd name="connsiteY2" fmla="*/ 402795 h 2453789"/>
                <a:gd name="connsiteX3" fmla="*/ 677981 w 682849"/>
                <a:gd name="connsiteY3" fmla="*/ 1776534 h 2453789"/>
                <a:gd name="connsiteX4" fmla="*/ 11 w 682849"/>
                <a:gd name="connsiteY4" fmla="*/ 2453789 h 2453789"/>
                <a:gd name="connsiteX5" fmla="*/ 1329 w 682849"/>
                <a:gd name="connsiteY5" fmla="*/ 6937 h 245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2849" h="2453789">
                  <a:moveTo>
                    <a:pt x="1329" y="6937"/>
                  </a:moveTo>
                  <a:lnTo>
                    <a:pt x="281098" y="0"/>
                  </a:lnTo>
                  <a:cubicBezTo>
                    <a:pt x="414473" y="132505"/>
                    <a:pt x="317609" y="37676"/>
                    <a:pt x="682849" y="402795"/>
                  </a:cubicBezTo>
                  <a:cubicBezTo>
                    <a:pt x="681620" y="993270"/>
                    <a:pt x="684021" y="461170"/>
                    <a:pt x="677981" y="1776534"/>
                  </a:cubicBezTo>
                  <a:cubicBezTo>
                    <a:pt x="29365" y="2422340"/>
                    <a:pt x="644988" y="1804336"/>
                    <a:pt x="11" y="2453789"/>
                  </a:cubicBezTo>
                  <a:cubicBezTo>
                    <a:pt x="-153" y="1636349"/>
                    <a:pt x="1493" y="824377"/>
                    <a:pt x="1329" y="6937"/>
                  </a:cubicBezTo>
                  <a:close/>
                </a:path>
              </a:pathLst>
            </a:custGeom>
            <a:solidFill>
              <a:schemeClr val="accent2">
                <a:alpha val="5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3" name="Rectangle 24">
              <a:extLst>
                <a:ext uri="{FF2B5EF4-FFF2-40B4-BE49-F238E27FC236}">
                  <a16:creationId xmlns:a16="http://schemas.microsoft.com/office/drawing/2014/main" id="{F5377186-4671-C155-4D00-B40CC7C80946}"/>
                </a:ext>
              </a:extLst>
            </p:cNvPr>
            <p:cNvSpPr/>
            <p:nvPr/>
          </p:nvSpPr>
          <p:spPr>
            <a:xfrm rot="18905538" flipH="1">
              <a:off x="-103752" y="5929331"/>
              <a:ext cx="691676" cy="1377528"/>
            </a:xfrm>
            <a:custGeom>
              <a:avLst/>
              <a:gdLst>
                <a:gd name="connsiteX0" fmla="*/ 0 w 685800"/>
                <a:gd name="connsiteY0" fmla="*/ 0 h 2666742"/>
                <a:gd name="connsiteX1" fmla="*/ 685800 w 685800"/>
                <a:gd name="connsiteY1" fmla="*/ 0 h 2666742"/>
                <a:gd name="connsiteX2" fmla="*/ 685800 w 685800"/>
                <a:gd name="connsiteY2" fmla="*/ 2666742 h 2666742"/>
                <a:gd name="connsiteX3" fmla="*/ 0 w 685800"/>
                <a:gd name="connsiteY3" fmla="*/ 2666742 h 2666742"/>
                <a:gd name="connsiteX4" fmla="*/ 0 w 685800"/>
                <a:gd name="connsiteY4" fmla="*/ 0 h 2666742"/>
                <a:gd name="connsiteX0" fmla="*/ 0 w 685988"/>
                <a:gd name="connsiteY0" fmla="*/ 0 h 2666742"/>
                <a:gd name="connsiteX1" fmla="*/ 685800 w 685988"/>
                <a:gd name="connsiteY1" fmla="*/ 0 h 2666742"/>
                <a:gd name="connsiteX2" fmla="*/ 685988 w 685988"/>
                <a:gd name="connsiteY2" fmla="*/ 993395 h 2666742"/>
                <a:gd name="connsiteX3" fmla="*/ 685800 w 685988"/>
                <a:gd name="connsiteY3" fmla="*/ 2666742 h 2666742"/>
                <a:gd name="connsiteX4" fmla="*/ 0 w 685988"/>
                <a:gd name="connsiteY4" fmla="*/ 2666742 h 2666742"/>
                <a:gd name="connsiteX5" fmla="*/ 0 w 685988"/>
                <a:gd name="connsiteY5" fmla="*/ 0 h 2666742"/>
                <a:gd name="connsiteX0" fmla="*/ 0 w 685988"/>
                <a:gd name="connsiteY0" fmla="*/ 0 h 2666742"/>
                <a:gd name="connsiteX1" fmla="*/ 685800 w 685988"/>
                <a:gd name="connsiteY1" fmla="*/ 0 h 2666742"/>
                <a:gd name="connsiteX2" fmla="*/ 685988 w 685988"/>
                <a:gd name="connsiteY2" fmla="*/ 993395 h 2666742"/>
                <a:gd name="connsiteX3" fmla="*/ 685800 w 685988"/>
                <a:gd name="connsiteY3" fmla="*/ 2666742 h 2666742"/>
                <a:gd name="connsiteX4" fmla="*/ 0 w 685988"/>
                <a:gd name="connsiteY4" fmla="*/ 2666742 h 2666742"/>
                <a:gd name="connsiteX5" fmla="*/ 1609 w 685988"/>
                <a:gd name="connsiteY5" fmla="*/ 306808 h 2666742"/>
                <a:gd name="connsiteX6" fmla="*/ 0 w 685988"/>
                <a:gd name="connsiteY6" fmla="*/ 0 h 2666742"/>
                <a:gd name="connsiteX0" fmla="*/ 1609 w 685988"/>
                <a:gd name="connsiteY0" fmla="*/ 377365 h 2737299"/>
                <a:gd name="connsiteX1" fmla="*/ 685800 w 685988"/>
                <a:gd name="connsiteY1" fmla="*/ 70557 h 2737299"/>
                <a:gd name="connsiteX2" fmla="*/ 685988 w 685988"/>
                <a:gd name="connsiteY2" fmla="*/ 1063952 h 2737299"/>
                <a:gd name="connsiteX3" fmla="*/ 685800 w 685988"/>
                <a:gd name="connsiteY3" fmla="*/ 2737299 h 2737299"/>
                <a:gd name="connsiteX4" fmla="*/ 0 w 685988"/>
                <a:gd name="connsiteY4" fmla="*/ 2737299 h 2737299"/>
                <a:gd name="connsiteX5" fmla="*/ 1609 w 685988"/>
                <a:gd name="connsiteY5" fmla="*/ 377365 h 2737299"/>
                <a:gd name="connsiteX0" fmla="*/ 1609 w 685988"/>
                <a:gd name="connsiteY0" fmla="*/ 73925 h 2433859"/>
                <a:gd name="connsiteX1" fmla="*/ 685988 w 685988"/>
                <a:gd name="connsiteY1" fmla="*/ 760512 h 2433859"/>
                <a:gd name="connsiteX2" fmla="*/ 685800 w 685988"/>
                <a:gd name="connsiteY2" fmla="*/ 2433859 h 2433859"/>
                <a:gd name="connsiteX3" fmla="*/ 0 w 685988"/>
                <a:gd name="connsiteY3" fmla="*/ 2433859 h 2433859"/>
                <a:gd name="connsiteX4" fmla="*/ 1609 w 685988"/>
                <a:gd name="connsiteY4" fmla="*/ 73925 h 2433859"/>
                <a:gd name="connsiteX0" fmla="*/ 1609 w 685988"/>
                <a:gd name="connsiteY0" fmla="*/ 103594 h 2463528"/>
                <a:gd name="connsiteX1" fmla="*/ 685988 w 685988"/>
                <a:gd name="connsiteY1" fmla="*/ 790181 h 2463528"/>
                <a:gd name="connsiteX2" fmla="*/ 685800 w 685988"/>
                <a:gd name="connsiteY2" fmla="*/ 2463528 h 2463528"/>
                <a:gd name="connsiteX3" fmla="*/ 0 w 685988"/>
                <a:gd name="connsiteY3" fmla="*/ 2463528 h 2463528"/>
                <a:gd name="connsiteX4" fmla="*/ 1609 w 685988"/>
                <a:gd name="connsiteY4" fmla="*/ 103594 h 2463528"/>
                <a:gd name="connsiteX0" fmla="*/ 1609 w 685988"/>
                <a:gd name="connsiteY0" fmla="*/ 0 h 2359934"/>
                <a:gd name="connsiteX1" fmla="*/ 685988 w 685988"/>
                <a:gd name="connsiteY1" fmla="*/ 686587 h 2359934"/>
                <a:gd name="connsiteX2" fmla="*/ 685800 w 685988"/>
                <a:gd name="connsiteY2" fmla="*/ 2359934 h 2359934"/>
                <a:gd name="connsiteX3" fmla="*/ 0 w 685988"/>
                <a:gd name="connsiteY3" fmla="*/ 2359934 h 2359934"/>
                <a:gd name="connsiteX4" fmla="*/ 1609 w 685988"/>
                <a:gd name="connsiteY4" fmla="*/ 0 h 2359934"/>
                <a:gd name="connsiteX0" fmla="*/ 1114 w 685493"/>
                <a:gd name="connsiteY0" fmla="*/ 0 h 2359934"/>
                <a:gd name="connsiteX1" fmla="*/ 685493 w 685493"/>
                <a:gd name="connsiteY1" fmla="*/ 686587 h 2359934"/>
                <a:gd name="connsiteX2" fmla="*/ 685305 w 685493"/>
                <a:gd name="connsiteY2" fmla="*/ 2359934 h 2359934"/>
                <a:gd name="connsiteX3" fmla="*/ 0 w 685493"/>
                <a:gd name="connsiteY3" fmla="*/ 2053799 h 2359934"/>
                <a:gd name="connsiteX4" fmla="*/ 1114 w 685493"/>
                <a:gd name="connsiteY4" fmla="*/ 0 h 2359934"/>
                <a:gd name="connsiteX0" fmla="*/ 1114 w 686912"/>
                <a:gd name="connsiteY0" fmla="*/ 0 h 2053799"/>
                <a:gd name="connsiteX1" fmla="*/ 685493 w 686912"/>
                <a:gd name="connsiteY1" fmla="*/ 686587 h 2053799"/>
                <a:gd name="connsiteX2" fmla="*/ 686911 w 686912"/>
                <a:gd name="connsiteY2" fmla="*/ 1362356 h 2053799"/>
                <a:gd name="connsiteX3" fmla="*/ 0 w 686912"/>
                <a:gd name="connsiteY3" fmla="*/ 2053799 h 2053799"/>
                <a:gd name="connsiteX4" fmla="*/ 1114 w 686912"/>
                <a:gd name="connsiteY4" fmla="*/ 0 h 2053799"/>
                <a:gd name="connsiteX0" fmla="*/ 1114 w 685493"/>
                <a:gd name="connsiteY0" fmla="*/ 0 h 2053799"/>
                <a:gd name="connsiteX1" fmla="*/ 685493 w 685493"/>
                <a:gd name="connsiteY1" fmla="*/ 686587 h 2053799"/>
                <a:gd name="connsiteX2" fmla="*/ 681616 w 685493"/>
                <a:gd name="connsiteY2" fmla="*/ 1372903 h 2053799"/>
                <a:gd name="connsiteX3" fmla="*/ 0 w 685493"/>
                <a:gd name="connsiteY3" fmla="*/ 2053799 h 2053799"/>
                <a:gd name="connsiteX4" fmla="*/ 1114 w 685493"/>
                <a:gd name="connsiteY4" fmla="*/ 0 h 2053799"/>
                <a:gd name="connsiteX0" fmla="*/ 50691 w 735070"/>
                <a:gd name="connsiteY0" fmla="*/ 6 h 2053805"/>
                <a:gd name="connsiteX1" fmla="*/ 735070 w 735070"/>
                <a:gd name="connsiteY1" fmla="*/ 686593 h 2053805"/>
                <a:gd name="connsiteX2" fmla="*/ 731193 w 735070"/>
                <a:gd name="connsiteY2" fmla="*/ 1372909 h 2053805"/>
                <a:gd name="connsiteX3" fmla="*/ 49577 w 735070"/>
                <a:gd name="connsiteY3" fmla="*/ 2053805 h 2053805"/>
                <a:gd name="connsiteX4" fmla="*/ 52467 w 735070"/>
                <a:gd name="connsiteY4" fmla="*/ 676497 h 2053805"/>
                <a:gd name="connsiteX5" fmla="*/ 50691 w 735070"/>
                <a:gd name="connsiteY5" fmla="*/ 6 h 2053805"/>
                <a:gd name="connsiteX0" fmla="*/ 50691 w 731193"/>
                <a:gd name="connsiteY0" fmla="*/ 6 h 2053805"/>
                <a:gd name="connsiteX1" fmla="*/ 731193 w 731193"/>
                <a:gd name="connsiteY1" fmla="*/ 1372909 h 2053805"/>
                <a:gd name="connsiteX2" fmla="*/ 49577 w 731193"/>
                <a:gd name="connsiteY2" fmla="*/ 2053805 h 2053805"/>
                <a:gd name="connsiteX3" fmla="*/ 52467 w 731193"/>
                <a:gd name="connsiteY3" fmla="*/ 676497 h 2053805"/>
                <a:gd name="connsiteX4" fmla="*/ 50691 w 731193"/>
                <a:gd name="connsiteY4" fmla="*/ 6 h 2053805"/>
                <a:gd name="connsiteX0" fmla="*/ 86478 w 765204"/>
                <a:gd name="connsiteY0" fmla="*/ 14553 h 1391861"/>
                <a:gd name="connsiteX1" fmla="*/ 765204 w 765204"/>
                <a:gd name="connsiteY1" fmla="*/ 710965 h 1391861"/>
                <a:gd name="connsiteX2" fmla="*/ 83588 w 765204"/>
                <a:gd name="connsiteY2" fmla="*/ 1391861 h 1391861"/>
                <a:gd name="connsiteX3" fmla="*/ 86478 w 765204"/>
                <a:gd name="connsiteY3" fmla="*/ 14553 h 1391861"/>
                <a:gd name="connsiteX0" fmla="*/ 86478 w 765210"/>
                <a:gd name="connsiteY0" fmla="*/ 0 h 1377308"/>
                <a:gd name="connsiteX1" fmla="*/ 765204 w 765210"/>
                <a:gd name="connsiteY1" fmla="*/ 696412 h 1377308"/>
                <a:gd name="connsiteX2" fmla="*/ 83588 w 765210"/>
                <a:gd name="connsiteY2" fmla="*/ 1377308 h 1377308"/>
                <a:gd name="connsiteX3" fmla="*/ 86478 w 765210"/>
                <a:gd name="connsiteY3" fmla="*/ 0 h 1377308"/>
                <a:gd name="connsiteX0" fmla="*/ 52882 w 731614"/>
                <a:gd name="connsiteY0" fmla="*/ 0 h 1377308"/>
                <a:gd name="connsiteX1" fmla="*/ 731608 w 731614"/>
                <a:gd name="connsiteY1" fmla="*/ 696412 h 1377308"/>
                <a:gd name="connsiteX2" fmla="*/ 49992 w 731614"/>
                <a:gd name="connsiteY2" fmla="*/ 1377308 h 1377308"/>
                <a:gd name="connsiteX3" fmla="*/ 52882 w 731614"/>
                <a:gd name="connsiteY3" fmla="*/ 0 h 1377308"/>
                <a:gd name="connsiteX0" fmla="*/ 2890 w 681622"/>
                <a:gd name="connsiteY0" fmla="*/ 0 h 1377308"/>
                <a:gd name="connsiteX1" fmla="*/ 681616 w 681622"/>
                <a:gd name="connsiteY1" fmla="*/ 696412 h 1377308"/>
                <a:gd name="connsiteX2" fmla="*/ 0 w 681622"/>
                <a:gd name="connsiteY2" fmla="*/ 1377308 h 1377308"/>
                <a:gd name="connsiteX3" fmla="*/ 2890 w 681622"/>
                <a:gd name="connsiteY3" fmla="*/ 0 h 1377308"/>
                <a:gd name="connsiteX0" fmla="*/ 2890 w 681616"/>
                <a:gd name="connsiteY0" fmla="*/ 0 h 1377308"/>
                <a:gd name="connsiteX1" fmla="*/ 681616 w 681616"/>
                <a:gd name="connsiteY1" fmla="*/ 696412 h 1377308"/>
                <a:gd name="connsiteX2" fmla="*/ 0 w 681616"/>
                <a:gd name="connsiteY2" fmla="*/ 1377308 h 1377308"/>
                <a:gd name="connsiteX3" fmla="*/ 2890 w 681616"/>
                <a:gd name="connsiteY3" fmla="*/ 0 h 1377308"/>
                <a:gd name="connsiteX0" fmla="*/ 2882 w 681616"/>
                <a:gd name="connsiteY0" fmla="*/ 0 h 1372030"/>
                <a:gd name="connsiteX1" fmla="*/ 681616 w 681616"/>
                <a:gd name="connsiteY1" fmla="*/ 691134 h 1372030"/>
                <a:gd name="connsiteX2" fmla="*/ 0 w 681616"/>
                <a:gd name="connsiteY2" fmla="*/ 1372030 h 1372030"/>
                <a:gd name="connsiteX3" fmla="*/ 2882 w 681616"/>
                <a:gd name="connsiteY3" fmla="*/ 0 h 1372030"/>
                <a:gd name="connsiteX0" fmla="*/ 2882 w 681616"/>
                <a:gd name="connsiteY0" fmla="*/ 0 h 1372030"/>
                <a:gd name="connsiteX1" fmla="*/ 681616 w 681616"/>
                <a:gd name="connsiteY1" fmla="*/ 691134 h 1372030"/>
                <a:gd name="connsiteX2" fmla="*/ 0 w 681616"/>
                <a:gd name="connsiteY2" fmla="*/ 1372030 h 1372030"/>
                <a:gd name="connsiteX3" fmla="*/ 2882 w 681616"/>
                <a:gd name="connsiteY3" fmla="*/ 0 h 1372030"/>
                <a:gd name="connsiteX0" fmla="*/ 2882 w 681616"/>
                <a:gd name="connsiteY0" fmla="*/ 0 h 1372030"/>
                <a:gd name="connsiteX1" fmla="*/ 681616 w 681616"/>
                <a:gd name="connsiteY1" fmla="*/ 691134 h 1372030"/>
                <a:gd name="connsiteX2" fmla="*/ 0 w 681616"/>
                <a:gd name="connsiteY2" fmla="*/ 1372030 h 1372030"/>
                <a:gd name="connsiteX3" fmla="*/ 2882 w 681616"/>
                <a:gd name="connsiteY3" fmla="*/ 0 h 1372030"/>
                <a:gd name="connsiteX0" fmla="*/ 2882 w 681624"/>
                <a:gd name="connsiteY0" fmla="*/ 0 h 1372030"/>
                <a:gd name="connsiteX1" fmla="*/ 681624 w 681624"/>
                <a:gd name="connsiteY1" fmla="*/ 685856 h 1372030"/>
                <a:gd name="connsiteX2" fmla="*/ 0 w 681624"/>
                <a:gd name="connsiteY2" fmla="*/ 1372030 h 1372030"/>
                <a:gd name="connsiteX3" fmla="*/ 2882 w 681624"/>
                <a:gd name="connsiteY3" fmla="*/ 0 h 1372030"/>
                <a:gd name="connsiteX0" fmla="*/ 2882 w 681624"/>
                <a:gd name="connsiteY0" fmla="*/ 0 h 1372030"/>
                <a:gd name="connsiteX1" fmla="*/ 681624 w 681624"/>
                <a:gd name="connsiteY1" fmla="*/ 685856 h 1372030"/>
                <a:gd name="connsiteX2" fmla="*/ 0 w 681624"/>
                <a:gd name="connsiteY2" fmla="*/ 1372030 h 1372030"/>
                <a:gd name="connsiteX3" fmla="*/ 2882 w 681624"/>
                <a:gd name="connsiteY3" fmla="*/ 0 h 1372030"/>
                <a:gd name="connsiteX0" fmla="*/ 2882 w 681624"/>
                <a:gd name="connsiteY0" fmla="*/ 0 h 1372030"/>
                <a:gd name="connsiteX1" fmla="*/ 681624 w 681624"/>
                <a:gd name="connsiteY1" fmla="*/ 685856 h 1372030"/>
                <a:gd name="connsiteX2" fmla="*/ 0 w 681624"/>
                <a:gd name="connsiteY2" fmla="*/ 1372030 h 1372030"/>
                <a:gd name="connsiteX3" fmla="*/ 2882 w 681624"/>
                <a:gd name="connsiteY3" fmla="*/ 0 h 1372030"/>
                <a:gd name="connsiteX0" fmla="*/ 2882 w 684267"/>
                <a:gd name="connsiteY0" fmla="*/ 0 h 1372030"/>
                <a:gd name="connsiteX1" fmla="*/ 684267 w 684267"/>
                <a:gd name="connsiteY1" fmla="*/ 683221 h 1372030"/>
                <a:gd name="connsiteX2" fmla="*/ 0 w 684267"/>
                <a:gd name="connsiteY2" fmla="*/ 1372030 h 1372030"/>
                <a:gd name="connsiteX3" fmla="*/ 2882 w 684267"/>
                <a:gd name="connsiteY3" fmla="*/ 0 h 1372030"/>
                <a:gd name="connsiteX0" fmla="*/ 2882 w 687972"/>
                <a:gd name="connsiteY0" fmla="*/ 0 h 1372030"/>
                <a:gd name="connsiteX1" fmla="*/ 687972 w 687972"/>
                <a:gd name="connsiteY1" fmla="*/ 683227 h 1372030"/>
                <a:gd name="connsiteX2" fmla="*/ 0 w 687972"/>
                <a:gd name="connsiteY2" fmla="*/ 1372030 h 1372030"/>
                <a:gd name="connsiteX3" fmla="*/ 2882 w 687972"/>
                <a:gd name="connsiteY3" fmla="*/ 0 h 1372030"/>
                <a:gd name="connsiteX0" fmla="*/ 2882 w 687972"/>
                <a:gd name="connsiteY0" fmla="*/ 0 h 1372030"/>
                <a:gd name="connsiteX1" fmla="*/ 687972 w 687972"/>
                <a:gd name="connsiteY1" fmla="*/ 683227 h 1372030"/>
                <a:gd name="connsiteX2" fmla="*/ 0 w 687972"/>
                <a:gd name="connsiteY2" fmla="*/ 1372030 h 1372030"/>
                <a:gd name="connsiteX3" fmla="*/ 2882 w 687972"/>
                <a:gd name="connsiteY3" fmla="*/ 0 h 1372030"/>
                <a:gd name="connsiteX0" fmla="*/ 2882 w 687972"/>
                <a:gd name="connsiteY0" fmla="*/ 0 h 1372030"/>
                <a:gd name="connsiteX1" fmla="*/ 687972 w 687972"/>
                <a:gd name="connsiteY1" fmla="*/ 683227 h 1372030"/>
                <a:gd name="connsiteX2" fmla="*/ 0 w 687972"/>
                <a:gd name="connsiteY2" fmla="*/ 1372030 h 1372030"/>
                <a:gd name="connsiteX3" fmla="*/ 2882 w 687972"/>
                <a:gd name="connsiteY3" fmla="*/ 0 h 1372030"/>
                <a:gd name="connsiteX0" fmla="*/ 2882 w 687972"/>
                <a:gd name="connsiteY0" fmla="*/ 0 h 1372030"/>
                <a:gd name="connsiteX1" fmla="*/ 687972 w 687972"/>
                <a:gd name="connsiteY1" fmla="*/ 683227 h 1372030"/>
                <a:gd name="connsiteX2" fmla="*/ 0 w 687972"/>
                <a:gd name="connsiteY2" fmla="*/ 1372030 h 1372030"/>
                <a:gd name="connsiteX3" fmla="*/ 2882 w 687972"/>
                <a:gd name="connsiteY3" fmla="*/ 0 h 1372030"/>
                <a:gd name="connsiteX0" fmla="*/ 2882 w 687972"/>
                <a:gd name="connsiteY0" fmla="*/ 0 h 1372030"/>
                <a:gd name="connsiteX1" fmla="*/ 687972 w 687972"/>
                <a:gd name="connsiteY1" fmla="*/ 683227 h 1372030"/>
                <a:gd name="connsiteX2" fmla="*/ 0 w 687972"/>
                <a:gd name="connsiteY2" fmla="*/ 1372030 h 1372030"/>
                <a:gd name="connsiteX3" fmla="*/ 2882 w 687972"/>
                <a:gd name="connsiteY3" fmla="*/ 0 h 1372030"/>
                <a:gd name="connsiteX0" fmla="*/ 2882 w 687972"/>
                <a:gd name="connsiteY0" fmla="*/ 0 h 1372030"/>
                <a:gd name="connsiteX1" fmla="*/ 687972 w 687972"/>
                <a:gd name="connsiteY1" fmla="*/ 683227 h 1372030"/>
                <a:gd name="connsiteX2" fmla="*/ 0 w 687972"/>
                <a:gd name="connsiteY2" fmla="*/ 1372030 h 1372030"/>
                <a:gd name="connsiteX3" fmla="*/ 2882 w 687972"/>
                <a:gd name="connsiteY3" fmla="*/ 0 h 1372030"/>
                <a:gd name="connsiteX0" fmla="*/ 2882 w 689821"/>
                <a:gd name="connsiteY0" fmla="*/ 0 h 1372030"/>
                <a:gd name="connsiteX1" fmla="*/ 689821 w 689821"/>
                <a:gd name="connsiteY1" fmla="*/ 685082 h 1372030"/>
                <a:gd name="connsiteX2" fmla="*/ 0 w 689821"/>
                <a:gd name="connsiteY2" fmla="*/ 1372030 h 1372030"/>
                <a:gd name="connsiteX3" fmla="*/ 2882 w 689821"/>
                <a:gd name="connsiteY3" fmla="*/ 0 h 1372030"/>
                <a:gd name="connsiteX0" fmla="*/ 2882 w 689821"/>
                <a:gd name="connsiteY0" fmla="*/ 0 h 1372029"/>
                <a:gd name="connsiteX1" fmla="*/ 689821 w 689821"/>
                <a:gd name="connsiteY1" fmla="*/ 685081 h 1372029"/>
                <a:gd name="connsiteX2" fmla="*/ 0 w 689821"/>
                <a:gd name="connsiteY2" fmla="*/ 1372029 h 1372029"/>
                <a:gd name="connsiteX3" fmla="*/ 2882 w 689821"/>
                <a:gd name="connsiteY3" fmla="*/ 0 h 1372029"/>
                <a:gd name="connsiteX0" fmla="*/ 2882 w 689821"/>
                <a:gd name="connsiteY0" fmla="*/ 0 h 1372029"/>
                <a:gd name="connsiteX1" fmla="*/ 689821 w 689821"/>
                <a:gd name="connsiteY1" fmla="*/ 685081 h 1372029"/>
                <a:gd name="connsiteX2" fmla="*/ 0 w 689821"/>
                <a:gd name="connsiteY2" fmla="*/ 1372029 h 1372029"/>
                <a:gd name="connsiteX3" fmla="*/ 2882 w 689821"/>
                <a:gd name="connsiteY3" fmla="*/ 0 h 1372029"/>
                <a:gd name="connsiteX0" fmla="*/ 2882 w 689821"/>
                <a:gd name="connsiteY0" fmla="*/ 0 h 1372029"/>
                <a:gd name="connsiteX1" fmla="*/ 689821 w 689821"/>
                <a:gd name="connsiteY1" fmla="*/ 685081 h 1372029"/>
                <a:gd name="connsiteX2" fmla="*/ 0 w 689821"/>
                <a:gd name="connsiteY2" fmla="*/ 1372029 h 1372029"/>
                <a:gd name="connsiteX3" fmla="*/ 2882 w 689821"/>
                <a:gd name="connsiteY3" fmla="*/ 0 h 1372029"/>
                <a:gd name="connsiteX0" fmla="*/ 4737 w 691676"/>
                <a:gd name="connsiteY0" fmla="*/ 0 h 1373879"/>
                <a:gd name="connsiteX1" fmla="*/ 691676 w 691676"/>
                <a:gd name="connsiteY1" fmla="*/ 685081 h 1373879"/>
                <a:gd name="connsiteX2" fmla="*/ 0 w 691676"/>
                <a:gd name="connsiteY2" fmla="*/ 1373879 h 1373879"/>
                <a:gd name="connsiteX3" fmla="*/ 4737 w 691676"/>
                <a:gd name="connsiteY3" fmla="*/ 0 h 1373879"/>
                <a:gd name="connsiteX0" fmla="*/ 2913 w 691676"/>
                <a:gd name="connsiteY0" fmla="*/ 0 h 1372061"/>
                <a:gd name="connsiteX1" fmla="*/ 691676 w 691676"/>
                <a:gd name="connsiteY1" fmla="*/ 683263 h 1372061"/>
                <a:gd name="connsiteX2" fmla="*/ 0 w 691676"/>
                <a:gd name="connsiteY2" fmla="*/ 1372061 h 1372061"/>
                <a:gd name="connsiteX3" fmla="*/ 2913 w 691676"/>
                <a:gd name="connsiteY3" fmla="*/ 0 h 1372061"/>
                <a:gd name="connsiteX0" fmla="*/ 2919 w 691676"/>
                <a:gd name="connsiteY0" fmla="*/ 0 h 1375704"/>
                <a:gd name="connsiteX1" fmla="*/ 691676 w 691676"/>
                <a:gd name="connsiteY1" fmla="*/ 686906 h 1375704"/>
                <a:gd name="connsiteX2" fmla="*/ 0 w 691676"/>
                <a:gd name="connsiteY2" fmla="*/ 1375704 h 1375704"/>
                <a:gd name="connsiteX3" fmla="*/ 2919 w 691676"/>
                <a:gd name="connsiteY3" fmla="*/ 0 h 1375704"/>
                <a:gd name="connsiteX0" fmla="*/ 2919 w 691676"/>
                <a:gd name="connsiteY0" fmla="*/ 0 h 1375704"/>
                <a:gd name="connsiteX1" fmla="*/ 691676 w 691676"/>
                <a:gd name="connsiteY1" fmla="*/ 686906 h 1375704"/>
                <a:gd name="connsiteX2" fmla="*/ 0 w 691676"/>
                <a:gd name="connsiteY2" fmla="*/ 1375704 h 1375704"/>
                <a:gd name="connsiteX3" fmla="*/ 2919 w 691676"/>
                <a:gd name="connsiteY3" fmla="*/ 0 h 1375704"/>
                <a:gd name="connsiteX0" fmla="*/ 2919 w 691676"/>
                <a:gd name="connsiteY0" fmla="*/ 0 h 1375704"/>
                <a:gd name="connsiteX1" fmla="*/ 691676 w 691676"/>
                <a:gd name="connsiteY1" fmla="*/ 686906 h 1375704"/>
                <a:gd name="connsiteX2" fmla="*/ 0 w 691676"/>
                <a:gd name="connsiteY2" fmla="*/ 1375704 h 1375704"/>
                <a:gd name="connsiteX3" fmla="*/ 2919 w 691676"/>
                <a:gd name="connsiteY3" fmla="*/ 0 h 1375704"/>
                <a:gd name="connsiteX0" fmla="*/ 2919 w 691676"/>
                <a:gd name="connsiteY0" fmla="*/ 0 h 1375704"/>
                <a:gd name="connsiteX1" fmla="*/ 691676 w 691676"/>
                <a:gd name="connsiteY1" fmla="*/ 686906 h 1375704"/>
                <a:gd name="connsiteX2" fmla="*/ 0 w 691676"/>
                <a:gd name="connsiteY2" fmla="*/ 1375704 h 1375704"/>
                <a:gd name="connsiteX3" fmla="*/ 2919 w 691676"/>
                <a:gd name="connsiteY3" fmla="*/ 0 h 1375704"/>
                <a:gd name="connsiteX0" fmla="*/ 2919 w 691676"/>
                <a:gd name="connsiteY0" fmla="*/ 0 h 1375704"/>
                <a:gd name="connsiteX1" fmla="*/ 691676 w 691676"/>
                <a:gd name="connsiteY1" fmla="*/ 686906 h 1375704"/>
                <a:gd name="connsiteX2" fmla="*/ 0 w 691676"/>
                <a:gd name="connsiteY2" fmla="*/ 1375704 h 1375704"/>
                <a:gd name="connsiteX3" fmla="*/ 2919 w 691676"/>
                <a:gd name="connsiteY3" fmla="*/ 0 h 1375704"/>
                <a:gd name="connsiteX0" fmla="*/ 1410 w 691986"/>
                <a:gd name="connsiteY0" fmla="*/ 0 h 1377528"/>
                <a:gd name="connsiteX1" fmla="*/ 691986 w 691986"/>
                <a:gd name="connsiteY1" fmla="*/ 688730 h 1377528"/>
                <a:gd name="connsiteX2" fmla="*/ 310 w 691986"/>
                <a:gd name="connsiteY2" fmla="*/ 1377528 h 1377528"/>
                <a:gd name="connsiteX3" fmla="*/ 1410 w 691986"/>
                <a:gd name="connsiteY3" fmla="*/ 0 h 1377528"/>
                <a:gd name="connsiteX0" fmla="*/ 1410 w 691986"/>
                <a:gd name="connsiteY0" fmla="*/ 0 h 1377528"/>
                <a:gd name="connsiteX1" fmla="*/ 691986 w 691986"/>
                <a:gd name="connsiteY1" fmla="*/ 688730 h 1377528"/>
                <a:gd name="connsiteX2" fmla="*/ 310 w 691986"/>
                <a:gd name="connsiteY2" fmla="*/ 1377528 h 1377528"/>
                <a:gd name="connsiteX3" fmla="*/ 1410 w 691986"/>
                <a:gd name="connsiteY3" fmla="*/ 0 h 1377528"/>
                <a:gd name="connsiteX0" fmla="*/ 1100 w 691676"/>
                <a:gd name="connsiteY0" fmla="*/ 0 h 1377528"/>
                <a:gd name="connsiteX1" fmla="*/ 691676 w 691676"/>
                <a:gd name="connsiteY1" fmla="*/ 688730 h 1377528"/>
                <a:gd name="connsiteX2" fmla="*/ 0 w 691676"/>
                <a:gd name="connsiteY2" fmla="*/ 1377528 h 1377528"/>
                <a:gd name="connsiteX3" fmla="*/ 1100 w 691676"/>
                <a:gd name="connsiteY3" fmla="*/ 0 h 1377528"/>
                <a:gd name="connsiteX0" fmla="*/ 1100 w 691676"/>
                <a:gd name="connsiteY0" fmla="*/ 0 h 1377528"/>
                <a:gd name="connsiteX1" fmla="*/ 691676 w 691676"/>
                <a:gd name="connsiteY1" fmla="*/ 688730 h 1377528"/>
                <a:gd name="connsiteX2" fmla="*/ 0 w 691676"/>
                <a:gd name="connsiteY2" fmla="*/ 1377528 h 1377528"/>
                <a:gd name="connsiteX3" fmla="*/ 1100 w 691676"/>
                <a:gd name="connsiteY3" fmla="*/ 0 h 1377528"/>
                <a:gd name="connsiteX0" fmla="*/ 1100 w 691676"/>
                <a:gd name="connsiteY0" fmla="*/ 0 h 1377528"/>
                <a:gd name="connsiteX1" fmla="*/ 691676 w 691676"/>
                <a:gd name="connsiteY1" fmla="*/ 688730 h 1377528"/>
                <a:gd name="connsiteX2" fmla="*/ 0 w 691676"/>
                <a:gd name="connsiteY2" fmla="*/ 1377528 h 1377528"/>
                <a:gd name="connsiteX3" fmla="*/ 1100 w 691676"/>
                <a:gd name="connsiteY3" fmla="*/ 0 h 1377528"/>
                <a:gd name="connsiteX0" fmla="*/ 1100 w 691676"/>
                <a:gd name="connsiteY0" fmla="*/ 0 h 1377528"/>
                <a:gd name="connsiteX1" fmla="*/ 691676 w 691676"/>
                <a:gd name="connsiteY1" fmla="*/ 688730 h 1377528"/>
                <a:gd name="connsiteX2" fmla="*/ 0 w 691676"/>
                <a:gd name="connsiteY2" fmla="*/ 1377528 h 1377528"/>
                <a:gd name="connsiteX3" fmla="*/ 1100 w 691676"/>
                <a:gd name="connsiteY3" fmla="*/ 0 h 1377528"/>
                <a:gd name="connsiteX0" fmla="*/ 1100 w 691676"/>
                <a:gd name="connsiteY0" fmla="*/ 0 h 1377528"/>
                <a:gd name="connsiteX1" fmla="*/ 691676 w 691676"/>
                <a:gd name="connsiteY1" fmla="*/ 688730 h 1377528"/>
                <a:gd name="connsiteX2" fmla="*/ 0 w 691676"/>
                <a:gd name="connsiteY2" fmla="*/ 1377528 h 1377528"/>
                <a:gd name="connsiteX3" fmla="*/ 1100 w 691676"/>
                <a:gd name="connsiteY3" fmla="*/ 0 h 1377528"/>
                <a:gd name="connsiteX0" fmla="*/ 1100 w 691676"/>
                <a:gd name="connsiteY0" fmla="*/ 0 h 1377528"/>
                <a:gd name="connsiteX1" fmla="*/ 691676 w 691676"/>
                <a:gd name="connsiteY1" fmla="*/ 688730 h 1377528"/>
                <a:gd name="connsiteX2" fmla="*/ 0 w 691676"/>
                <a:gd name="connsiteY2" fmla="*/ 1377528 h 1377528"/>
                <a:gd name="connsiteX3" fmla="*/ 1100 w 691676"/>
                <a:gd name="connsiteY3" fmla="*/ 0 h 137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676" h="1377528">
                  <a:moveTo>
                    <a:pt x="1100" y="0"/>
                  </a:moveTo>
                  <a:cubicBezTo>
                    <a:pt x="667433" y="664648"/>
                    <a:pt x="45093" y="45343"/>
                    <a:pt x="691676" y="688730"/>
                  </a:cubicBezTo>
                  <a:lnTo>
                    <a:pt x="0" y="1377528"/>
                  </a:lnTo>
                  <a:cubicBezTo>
                    <a:pt x="3080" y="42277"/>
                    <a:pt x="-220" y="1326391"/>
                    <a:pt x="1100" y="0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A7E70004-AB62-B554-26BF-7C994E290D7F}"/>
                </a:ext>
              </a:extLst>
            </p:cNvPr>
            <p:cNvSpPr/>
            <p:nvPr/>
          </p:nvSpPr>
          <p:spPr>
            <a:xfrm rot="18905538" flipH="1">
              <a:off x="1652048" y="5509507"/>
              <a:ext cx="689533" cy="1869940"/>
            </a:xfrm>
            <a:custGeom>
              <a:avLst/>
              <a:gdLst>
                <a:gd name="connsiteX0" fmla="*/ 0 w 685800"/>
                <a:gd name="connsiteY0" fmla="*/ 0 h 2220944"/>
                <a:gd name="connsiteX1" fmla="*/ 685800 w 685800"/>
                <a:gd name="connsiteY1" fmla="*/ 0 h 2220944"/>
                <a:gd name="connsiteX2" fmla="*/ 685800 w 685800"/>
                <a:gd name="connsiteY2" fmla="*/ 2220944 h 2220944"/>
                <a:gd name="connsiteX3" fmla="*/ 0 w 685800"/>
                <a:gd name="connsiteY3" fmla="*/ 2220944 h 2220944"/>
                <a:gd name="connsiteX4" fmla="*/ 0 w 685800"/>
                <a:gd name="connsiteY4" fmla="*/ 0 h 2220944"/>
                <a:gd name="connsiteX0" fmla="*/ 2074 w 687874"/>
                <a:gd name="connsiteY0" fmla="*/ 0 h 2220944"/>
                <a:gd name="connsiteX1" fmla="*/ 687874 w 687874"/>
                <a:gd name="connsiteY1" fmla="*/ 0 h 2220944"/>
                <a:gd name="connsiteX2" fmla="*/ 687874 w 687874"/>
                <a:gd name="connsiteY2" fmla="*/ 2220944 h 2220944"/>
                <a:gd name="connsiteX3" fmla="*/ 0 w 687874"/>
                <a:gd name="connsiteY3" fmla="*/ 1869940 h 2220944"/>
                <a:gd name="connsiteX4" fmla="*/ 2074 w 687874"/>
                <a:gd name="connsiteY4" fmla="*/ 0 h 2220944"/>
                <a:gd name="connsiteX0" fmla="*/ 2074 w 689533"/>
                <a:gd name="connsiteY0" fmla="*/ 0 h 1869940"/>
                <a:gd name="connsiteX1" fmla="*/ 687874 w 689533"/>
                <a:gd name="connsiteY1" fmla="*/ 0 h 1869940"/>
                <a:gd name="connsiteX2" fmla="*/ 689533 w 689533"/>
                <a:gd name="connsiteY2" fmla="*/ 1191698 h 1869940"/>
                <a:gd name="connsiteX3" fmla="*/ 0 w 689533"/>
                <a:gd name="connsiteY3" fmla="*/ 1869940 h 1869940"/>
                <a:gd name="connsiteX4" fmla="*/ 2074 w 689533"/>
                <a:gd name="connsiteY4" fmla="*/ 0 h 186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533" h="1869940">
                  <a:moveTo>
                    <a:pt x="2074" y="0"/>
                  </a:moveTo>
                  <a:lnTo>
                    <a:pt x="687874" y="0"/>
                  </a:lnTo>
                  <a:lnTo>
                    <a:pt x="689533" y="1191698"/>
                  </a:lnTo>
                  <a:lnTo>
                    <a:pt x="0" y="1869940"/>
                  </a:lnTo>
                  <a:cubicBezTo>
                    <a:pt x="691" y="1246627"/>
                    <a:pt x="1383" y="623313"/>
                    <a:pt x="2074" y="0"/>
                  </a:cubicBezTo>
                  <a:close/>
                </a:path>
              </a:pathLst>
            </a:custGeom>
            <a:solidFill>
              <a:schemeClr val="accent2">
                <a:alpha val="1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6B431D73-7422-0E53-83A2-A451C8C4DE48}"/>
                </a:ext>
              </a:extLst>
            </p:cNvPr>
            <p:cNvSpPr/>
            <p:nvPr/>
          </p:nvSpPr>
          <p:spPr>
            <a:xfrm rot="18905538" flipH="1">
              <a:off x="1929773" y="6175126"/>
              <a:ext cx="689751" cy="1092024"/>
            </a:xfrm>
            <a:custGeom>
              <a:avLst/>
              <a:gdLst>
                <a:gd name="connsiteX0" fmla="*/ 0 w 685800"/>
                <a:gd name="connsiteY0" fmla="*/ 0 h 1384968"/>
                <a:gd name="connsiteX1" fmla="*/ 685800 w 685800"/>
                <a:gd name="connsiteY1" fmla="*/ 0 h 1384968"/>
                <a:gd name="connsiteX2" fmla="*/ 685800 w 685800"/>
                <a:gd name="connsiteY2" fmla="*/ 1384968 h 1384968"/>
                <a:gd name="connsiteX3" fmla="*/ 0 w 685800"/>
                <a:gd name="connsiteY3" fmla="*/ 1384968 h 1384968"/>
                <a:gd name="connsiteX4" fmla="*/ 0 w 685800"/>
                <a:gd name="connsiteY4" fmla="*/ 0 h 1384968"/>
                <a:gd name="connsiteX0" fmla="*/ 2157 w 687957"/>
                <a:gd name="connsiteY0" fmla="*/ 0 h 1384968"/>
                <a:gd name="connsiteX1" fmla="*/ 687957 w 687957"/>
                <a:gd name="connsiteY1" fmla="*/ 0 h 1384968"/>
                <a:gd name="connsiteX2" fmla="*/ 687957 w 687957"/>
                <a:gd name="connsiteY2" fmla="*/ 1384968 h 1384968"/>
                <a:gd name="connsiteX3" fmla="*/ 0 w 687957"/>
                <a:gd name="connsiteY3" fmla="*/ 1086746 h 1384968"/>
                <a:gd name="connsiteX4" fmla="*/ 2157 w 687957"/>
                <a:gd name="connsiteY4" fmla="*/ 0 h 1384968"/>
                <a:gd name="connsiteX0" fmla="*/ 2157 w 687957"/>
                <a:gd name="connsiteY0" fmla="*/ 0 h 1086746"/>
                <a:gd name="connsiteX1" fmla="*/ 687957 w 687957"/>
                <a:gd name="connsiteY1" fmla="*/ 0 h 1086746"/>
                <a:gd name="connsiteX2" fmla="*/ 686896 w 687957"/>
                <a:gd name="connsiteY2" fmla="*/ 405860 h 1086746"/>
                <a:gd name="connsiteX3" fmla="*/ 0 w 687957"/>
                <a:gd name="connsiteY3" fmla="*/ 1086746 h 1086746"/>
                <a:gd name="connsiteX4" fmla="*/ 2157 w 687957"/>
                <a:gd name="connsiteY4" fmla="*/ 0 h 1086746"/>
                <a:gd name="connsiteX0" fmla="*/ 2165 w 687965"/>
                <a:gd name="connsiteY0" fmla="*/ 0 h 1092024"/>
                <a:gd name="connsiteX1" fmla="*/ 687965 w 687965"/>
                <a:gd name="connsiteY1" fmla="*/ 0 h 1092024"/>
                <a:gd name="connsiteX2" fmla="*/ 686904 w 687965"/>
                <a:gd name="connsiteY2" fmla="*/ 405860 h 1092024"/>
                <a:gd name="connsiteX3" fmla="*/ 0 w 687965"/>
                <a:gd name="connsiteY3" fmla="*/ 1092024 h 1092024"/>
                <a:gd name="connsiteX4" fmla="*/ 2165 w 687965"/>
                <a:gd name="connsiteY4" fmla="*/ 0 h 1092024"/>
                <a:gd name="connsiteX0" fmla="*/ 2165 w 687965"/>
                <a:gd name="connsiteY0" fmla="*/ 0 h 1092024"/>
                <a:gd name="connsiteX1" fmla="*/ 687965 w 687965"/>
                <a:gd name="connsiteY1" fmla="*/ 0 h 1092024"/>
                <a:gd name="connsiteX2" fmla="*/ 686904 w 687965"/>
                <a:gd name="connsiteY2" fmla="*/ 405860 h 1092024"/>
                <a:gd name="connsiteX3" fmla="*/ 0 w 687965"/>
                <a:gd name="connsiteY3" fmla="*/ 1092024 h 1092024"/>
                <a:gd name="connsiteX4" fmla="*/ 2165 w 687965"/>
                <a:gd name="connsiteY4" fmla="*/ 0 h 1092024"/>
                <a:gd name="connsiteX0" fmla="*/ 2165 w 688286"/>
                <a:gd name="connsiteY0" fmla="*/ 0 h 1092024"/>
                <a:gd name="connsiteX1" fmla="*/ 687965 w 688286"/>
                <a:gd name="connsiteY1" fmla="*/ 0 h 1092024"/>
                <a:gd name="connsiteX2" fmla="*/ 686904 w 688286"/>
                <a:gd name="connsiteY2" fmla="*/ 405860 h 1092024"/>
                <a:gd name="connsiteX3" fmla="*/ 0 w 688286"/>
                <a:gd name="connsiteY3" fmla="*/ 1092024 h 1092024"/>
                <a:gd name="connsiteX4" fmla="*/ 2165 w 688286"/>
                <a:gd name="connsiteY4" fmla="*/ 0 h 1092024"/>
                <a:gd name="connsiteX0" fmla="*/ 2165 w 688175"/>
                <a:gd name="connsiteY0" fmla="*/ 0 h 1092024"/>
                <a:gd name="connsiteX1" fmla="*/ 687965 w 688175"/>
                <a:gd name="connsiteY1" fmla="*/ 0 h 1092024"/>
                <a:gd name="connsiteX2" fmla="*/ 686904 w 688175"/>
                <a:gd name="connsiteY2" fmla="*/ 405860 h 1092024"/>
                <a:gd name="connsiteX3" fmla="*/ 0 w 688175"/>
                <a:gd name="connsiteY3" fmla="*/ 1092024 h 1092024"/>
                <a:gd name="connsiteX4" fmla="*/ 2165 w 688175"/>
                <a:gd name="connsiteY4" fmla="*/ 0 h 1092024"/>
                <a:gd name="connsiteX0" fmla="*/ 2165 w 687965"/>
                <a:gd name="connsiteY0" fmla="*/ 0 h 1092024"/>
                <a:gd name="connsiteX1" fmla="*/ 687965 w 687965"/>
                <a:gd name="connsiteY1" fmla="*/ 0 h 1092024"/>
                <a:gd name="connsiteX2" fmla="*/ 686904 w 687965"/>
                <a:gd name="connsiteY2" fmla="*/ 405860 h 1092024"/>
                <a:gd name="connsiteX3" fmla="*/ 0 w 687965"/>
                <a:gd name="connsiteY3" fmla="*/ 1092024 h 1092024"/>
                <a:gd name="connsiteX4" fmla="*/ 2165 w 687965"/>
                <a:gd name="connsiteY4" fmla="*/ 0 h 1092024"/>
                <a:gd name="connsiteX0" fmla="*/ 2165 w 687965"/>
                <a:gd name="connsiteY0" fmla="*/ 0 h 1092024"/>
                <a:gd name="connsiteX1" fmla="*/ 687965 w 687965"/>
                <a:gd name="connsiteY1" fmla="*/ 0 h 1092024"/>
                <a:gd name="connsiteX2" fmla="*/ 686904 w 687965"/>
                <a:gd name="connsiteY2" fmla="*/ 405860 h 1092024"/>
                <a:gd name="connsiteX3" fmla="*/ 0 w 687965"/>
                <a:gd name="connsiteY3" fmla="*/ 1092024 h 1092024"/>
                <a:gd name="connsiteX4" fmla="*/ 2165 w 687965"/>
                <a:gd name="connsiteY4" fmla="*/ 0 h 1092024"/>
                <a:gd name="connsiteX0" fmla="*/ 2165 w 688635"/>
                <a:gd name="connsiteY0" fmla="*/ 0 h 1092024"/>
                <a:gd name="connsiteX1" fmla="*/ 687965 w 688635"/>
                <a:gd name="connsiteY1" fmla="*/ 0 h 1092024"/>
                <a:gd name="connsiteX2" fmla="*/ 688635 w 688635"/>
                <a:gd name="connsiteY2" fmla="*/ 404136 h 1092024"/>
                <a:gd name="connsiteX3" fmla="*/ 0 w 688635"/>
                <a:gd name="connsiteY3" fmla="*/ 1092024 h 1092024"/>
                <a:gd name="connsiteX4" fmla="*/ 2165 w 688635"/>
                <a:gd name="connsiteY4" fmla="*/ 0 h 1092024"/>
                <a:gd name="connsiteX0" fmla="*/ 2165 w 688635"/>
                <a:gd name="connsiteY0" fmla="*/ 0 h 1092024"/>
                <a:gd name="connsiteX1" fmla="*/ 687965 w 688635"/>
                <a:gd name="connsiteY1" fmla="*/ 0 h 1092024"/>
                <a:gd name="connsiteX2" fmla="*/ 688635 w 688635"/>
                <a:gd name="connsiteY2" fmla="*/ 404136 h 1092024"/>
                <a:gd name="connsiteX3" fmla="*/ 0 w 688635"/>
                <a:gd name="connsiteY3" fmla="*/ 1092024 h 1092024"/>
                <a:gd name="connsiteX4" fmla="*/ 2165 w 688635"/>
                <a:gd name="connsiteY4" fmla="*/ 0 h 1092024"/>
                <a:gd name="connsiteX0" fmla="*/ 2165 w 688635"/>
                <a:gd name="connsiteY0" fmla="*/ 0 h 1092024"/>
                <a:gd name="connsiteX1" fmla="*/ 687965 w 688635"/>
                <a:gd name="connsiteY1" fmla="*/ 0 h 1092024"/>
                <a:gd name="connsiteX2" fmla="*/ 688635 w 688635"/>
                <a:gd name="connsiteY2" fmla="*/ 404136 h 1092024"/>
                <a:gd name="connsiteX3" fmla="*/ 0 w 688635"/>
                <a:gd name="connsiteY3" fmla="*/ 1092024 h 1092024"/>
                <a:gd name="connsiteX4" fmla="*/ 2165 w 688635"/>
                <a:gd name="connsiteY4" fmla="*/ 0 h 1092024"/>
                <a:gd name="connsiteX0" fmla="*/ 2165 w 689751"/>
                <a:gd name="connsiteY0" fmla="*/ 0 h 1092024"/>
                <a:gd name="connsiteX1" fmla="*/ 687965 w 689751"/>
                <a:gd name="connsiteY1" fmla="*/ 0 h 1092024"/>
                <a:gd name="connsiteX2" fmla="*/ 688635 w 689751"/>
                <a:gd name="connsiteY2" fmla="*/ 404136 h 1092024"/>
                <a:gd name="connsiteX3" fmla="*/ 0 w 689751"/>
                <a:gd name="connsiteY3" fmla="*/ 1092024 h 1092024"/>
                <a:gd name="connsiteX4" fmla="*/ 2165 w 689751"/>
                <a:gd name="connsiteY4" fmla="*/ 0 h 1092024"/>
                <a:gd name="connsiteX0" fmla="*/ 2165 w 689751"/>
                <a:gd name="connsiteY0" fmla="*/ 0 h 1092024"/>
                <a:gd name="connsiteX1" fmla="*/ 687965 w 689751"/>
                <a:gd name="connsiteY1" fmla="*/ 0 h 1092024"/>
                <a:gd name="connsiteX2" fmla="*/ 688635 w 689751"/>
                <a:gd name="connsiteY2" fmla="*/ 404136 h 1092024"/>
                <a:gd name="connsiteX3" fmla="*/ 0 w 689751"/>
                <a:gd name="connsiteY3" fmla="*/ 1092024 h 1092024"/>
                <a:gd name="connsiteX4" fmla="*/ 2165 w 689751"/>
                <a:gd name="connsiteY4" fmla="*/ 0 h 1092024"/>
                <a:gd name="connsiteX0" fmla="*/ 2165 w 689751"/>
                <a:gd name="connsiteY0" fmla="*/ 0 h 1092024"/>
                <a:gd name="connsiteX1" fmla="*/ 687965 w 689751"/>
                <a:gd name="connsiteY1" fmla="*/ 0 h 1092024"/>
                <a:gd name="connsiteX2" fmla="*/ 688635 w 689751"/>
                <a:gd name="connsiteY2" fmla="*/ 404136 h 1092024"/>
                <a:gd name="connsiteX3" fmla="*/ 0 w 689751"/>
                <a:gd name="connsiteY3" fmla="*/ 1092024 h 1092024"/>
                <a:gd name="connsiteX4" fmla="*/ 2165 w 689751"/>
                <a:gd name="connsiteY4" fmla="*/ 0 h 109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51" h="1092024">
                  <a:moveTo>
                    <a:pt x="2165" y="0"/>
                  </a:moveTo>
                  <a:lnTo>
                    <a:pt x="687965" y="0"/>
                  </a:lnTo>
                  <a:cubicBezTo>
                    <a:pt x="691926" y="676415"/>
                    <a:pt x="687965" y="-168546"/>
                    <a:pt x="688635" y="404136"/>
                  </a:cubicBezTo>
                  <a:cubicBezTo>
                    <a:pt x="57369" y="1026956"/>
                    <a:pt x="515263" y="574475"/>
                    <a:pt x="0" y="1092024"/>
                  </a:cubicBezTo>
                  <a:cubicBezTo>
                    <a:pt x="722" y="728016"/>
                    <a:pt x="1443" y="364008"/>
                    <a:pt x="2165" y="0"/>
                  </a:cubicBezTo>
                  <a:close/>
                </a:path>
              </a:pathLst>
            </a:custGeom>
            <a:solidFill>
              <a:schemeClr val="accent2">
                <a:alpha val="3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139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  <p:bldP spid="14" grpId="0" build="p"/>
      <p:bldP spid="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68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F52CD82-8285-CBDF-A253-1FFA2A392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4" y="929657"/>
            <a:ext cx="11320272" cy="1520032"/>
          </a:xfrm>
        </p:spPr>
        <p:txBody>
          <a:bodyPr anchor="ctr">
            <a:noAutofit/>
          </a:bodyPr>
          <a:lstStyle/>
          <a:p>
            <a:r>
              <a:rPr lang="en-US" sz="4400" dirty="0"/>
              <a:t>Preliminary Matters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9E23703-6F90-8AD0-AC4A-E85013B5A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58" y="2438400"/>
            <a:ext cx="10937269" cy="3330576"/>
          </a:xfrm>
        </p:spPr>
        <p:txBody>
          <a:bodyPr>
            <a:normAutofit/>
          </a:bodyPr>
          <a:lstStyle/>
          <a:p>
            <a:pPr marL="914400" indent="-914400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US" sz="2800" dirty="0"/>
              <a:t>Contested case hearings and TEXAS agencies</a:t>
            </a:r>
          </a:p>
          <a:p>
            <a:pPr marL="914400" indent="-914400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en-US" sz="2800" dirty="0"/>
              <a:t>Senate bill 709 (2015)</a:t>
            </a:r>
          </a:p>
        </p:txBody>
      </p:sp>
    </p:spTree>
    <p:extLst>
      <p:ext uri="{BB962C8B-B14F-4D97-AF65-F5344CB8AC3E}">
        <p14:creationId xmlns:p14="http://schemas.microsoft.com/office/powerpoint/2010/main" val="242964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02E352-BF65-2C03-1344-B39426244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972472"/>
            <a:ext cx="7237252" cy="1020619"/>
          </a:xfrm>
        </p:spPr>
        <p:txBody>
          <a:bodyPr anchor="ctr">
            <a:normAutofit/>
          </a:bodyPr>
          <a:lstStyle/>
          <a:p>
            <a:r>
              <a:rPr lang="en-US" sz="4400" dirty="0"/>
              <a:t>TCEQ-Issued Permits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0201211-A9DA-B411-0DB3-71AFC9E62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4" y="1993091"/>
            <a:ext cx="5974869" cy="640080"/>
          </a:xfrm>
        </p:spPr>
        <p:txBody>
          <a:bodyPr anchor="ctr">
            <a:normAutofit/>
          </a:bodyPr>
          <a:lstStyle/>
          <a:p>
            <a:r>
              <a:rPr lang="en-US" sz="2800" dirty="0"/>
              <a:t>Examples</a:t>
            </a:r>
          </a:p>
        </p:txBody>
      </p:sp>
      <p:pic>
        <p:nvPicPr>
          <p:cNvPr id="2050" name="Picture 2" descr="I am TCEQ! - YouTube">
            <a:extLst>
              <a:ext uri="{FF2B5EF4-FFF2-40B4-BE49-F238E27FC236}">
                <a16:creationId xmlns:a16="http://schemas.microsoft.com/office/drawing/2014/main" id="{85DC2E6D-8FB3-7C68-1852-8EDC39B2CD1F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58FB2CD-48C2-8401-FD6A-D5FD4B77D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993088"/>
              </p:ext>
            </p:extLst>
          </p:nvPr>
        </p:nvGraphicFramePr>
        <p:xfrm>
          <a:off x="435863" y="2840089"/>
          <a:ext cx="6821462" cy="327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0731">
                  <a:extLst>
                    <a:ext uri="{9D8B030D-6E8A-4147-A177-3AD203B41FA5}">
                      <a16:colId xmlns:a16="http://schemas.microsoft.com/office/drawing/2014/main" val="2109222088"/>
                    </a:ext>
                  </a:extLst>
                </a:gridCol>
                <a:gridCol w="3410731">
                  <a:extLst>
                    <a:ext uri="{9D8B030D-6E8A-4147-A177-3AD203B41FA5}">
                      <a16:colId xmlns:a16="http://schemas.microsoft.com/office/drawing/2014/main" val="2889012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37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Air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37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</a:p>
                    <a:p>
                      <a:pPr marL="574675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−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37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Industrial and Hazardous</a:t>
                      </a:r>
                    </a:p>
                    <a:p>
                      <a:pPr marL="574675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−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37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Municipal Solid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37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Underground Injection Control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37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Wastewater</a:t>
                      </a:r>
                    </a:p>
                    <a:p>
                      <a:pPr marL="574675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̶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37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Industrial</a:t>
                      </a:r>
                    </a:p>
                    <a:p>
                      <a:pPr marL="574675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̶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37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Agricultural operations</a:t>
                      </a:r>
                    </a:p>
                    <a:p>
                      <a:pPr marL="574675" marR="0" lvl="1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̶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37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Septic Systems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7373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Stormwater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701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75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6F2969-51DA-8152-8449-F0B475D31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66" y="365125"/>
            <a:ext cx="11322868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Contested Case Hearings – </a:t>
            </a:r>
            <a:br>
              <a:rPr lang="en-US" dirty="0"/>
            </a:br>
            <a:r>
              <a:rPr lang="en-US" dirty="0"/>
              <a:t>Other  Governmental Agencies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B4A8E2-9AEF-472E-959B-55142C93B93D}"/>
              </a:ext>
            </a:extLst>
          </p:cNvPr>
          <p:cNvGrpSpPr/>
          <p:nvPr/>
        </p:nvGrpSpPr>
        <p:grpSpPr>
          <a:xfrm>
            <a:off x="442874" y="2399625"/>
            <a:ext cx="11306251" cy="3307500"/>
            <a:chOff x="442874" y="2399625"/>
            <a:chExt cx="11306251" cy="33075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2B040C7-A418-AD5B-6BCE-7E2A832DC742}"/>
                </a:ext>
              </a:extLst>
            </p:cNvPr>
            <p:cNvSpPr/>
            <p:nvPr/>
          </p:nvSpPr>
          <p:spPr>
            <a:xfrm>
              <a:off x="1100999" y="2399625"/>
              <a:ext cx="2058750" cy="2058750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ctangle 4" descr="Deciduous tree">
              <a:extLst>
                <a:ext uri="{FF2B5EF4-FFF2-40B4-BE49-F238E27FC236}">
                  <a16:creationId xmlns:a16="http://schemas.microsoft.com/office/drawing/2014/main" id="{0516787B-1EC1-BDE7-39D0-F610AC6C033C}"/>
                </a:ext>
              </a:extLst>
            </p:cNvPr>
            <p:cNvSpPr/>
            <p:nvPr/>
          </p:nvSpPr>
          <p:spPr>
            <a:xfrm>
              <a:off x="1539749" y="2838375"/>
              <a:ext cx="1181250" cy="118125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2B93FDF-77FD-923F-FB97-104617C13097}"/>
                </a:ext>
              </a:extLst>
            </p:cNvPr>
            <p:cNvSpPr/>
            <p:nvPr/>
          </p:nvSpPr>
          <p:spPr>
            <a:xfrm>
              <a:off x="442874" y="4897125"/>
              <a:ext cx="3375000" cy="810000"/>
            </a:xfrm>
            <a:custGeom>
              <a:avLst/>
              <a:gdLst>
                <a:gd name="connsiteX0" fmla="*/ 0 w 3375000"/>
                <a:gd name="connsiteY0" fmla="*/ 0 h 810000"/>
                <a:gd name="connsiteX1" fmla="*/ 3375000 w 3375000"/>
                <a:gd name="connsiteY1" fmla="*/ 0 h 810000"/>
                <a:gd name="connsiteX2" fmla="*/ 3375000 w 3375000"/>
                <a:gd name="connsiteY2" fmla="*/ 810000 h 810000"/>
                <a:gd name="connsiteX3" fmla="*/ 0 w 3375000"/>
                <a:gd name="connsiteY3" fmla="*/ 810000 h 810000"/>
                <a:gd name="connsiteX4" fmla="*/ 0 w 3375000"/>
                <a:gd name="connsiteY4" fmla="*/ 0 h 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5000" h="810000">
                  <a:moveTo>
                    <a:pt x="0" y="0"/>
                  </a:moveTo>
                  <a:lnTo>
                    <a:pt x="3375000" y="0"/>
                  </a:lnTo>
                  <a:lnTo>
                    <a:pt x="3375000" y="810000"/>
                  </a:lnTo>
                  <a:lnTo>
                    <a:pt x="0" y="81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400" kern="1200" dirty="0"/>
                <a:t>Groundwater Conservation Districts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23A58E6-646C-F90C-8BBA-CF59A3CEC04A}"/>
                </a:ext>
              </a:extLst>
            </p:cNvPr>
            <p:cNvSpPr/>
            <p:nvPr/>
          </p:nvSpPr>
          <p:spPr>
            <a:xfrm>
              <a:off x="5066625" y="2399625"/>
              <a:ext cx="2058750" cy="2058750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 descr="Train">
              <a:extLst>
                <a:ext uri="{FF2B5EF4-FFF2-40B4-BE49-F238E27FC236}">
                  <a16:creationId xmlns:a16="http://schemas.microsoft.com/office/drawing/2014/main" id="{8F183236-B99F-2457-BFE9-A31587F749B1}"/>
                </a:ext>
              </a:extLst>
            </p:cNvPr>
            <p:cNvSpPr/>
            <p:nvPr/>
          </p:nvSpPr>
          <p:spPr>
            <a:xfrm>
              <a:off x="5505375" y="2838375"/>
              <a:ext cx="1181250" cy="1181250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EB1156D-CB56-8C3B-D5A9-6AEB72293820}"/>
                </a:ext>
              </a:extLst>
            </p:cNvPr>
            <p:cNvSpPr/>
            <p:nvPr/>
          </p:nvSpPr>
          <p:spPr>
            <a:xfrm>
              <a:off x="4408500" y="4897125"/>
              <a:ext cx="3375000" cy="810000"/>
            </a:xfrm>
            <a:custGeom>
              <a:avLst/>
              <a:gdLst>
                <a:gd name="connsiteX0" fmla="*/ 0 w 3375000"/>
                <a:gd name="connsiteY0" fmla="*/ 0 h 810000"/>
                <a:gd name="connsiteX1" fmla="*/ 3375000 w 3375000"/>
                <a:gd name="connsiteY1" fmla="*/ 0 h 810000"/>
                <a:gd name="connsiteX2" fmla="*/ 3375000 w 3375000"/>
                <a:gd name="connsiteY2" fmla="*/ 810000 h 810000"/>
                <a:gd name="connsiteX3" fmla="*/ 0 w 3375000"/>
                <a:gd name="connsiteY3" fmla="*/ 810000 h 810000"/>
                <a:gd name="connsiteX4" fmla="*/ 0 w 3375000"/>
                <a:gd name="connsiteY4" fmla="*/ 0 h 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5000" h="810000">
                  <a:moveTo>
                    <a:pt x="0" y="0"/>
                  </a:moveTo>
                  <a:lnTo>
                    <a:pt x="3375000" y="0"/>
                  </a:lnTo>
                  <a:lnTo>
                    <a:pt x="3375000" y="810000"/>
                  </a:lnTo>
                  <a:lnTo>
                    <a:pt x="0" y="81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400" kern="1200"/>
                <a:t>Railroad Commission of Texas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DB413F-F626-9B54-93E0-124146040E29}"/>
                </a:ext>
              </a:extLst>
            </p:cNvPr>
            <p:cNvSpPr/>
            <p:nvPr/>
          </p:nvSpPr>
          <p:spPr>
            <a:xfrm>
              <a:off x="9032250" y="2399625"/>
              <a:ext cx="2058750" cy="2058750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 descr="Bank">
              <a:extLst>
                <a:ext uri="{FF2B5EF4-FFF2-40B4-BE49-F238E27FC236}">
                  <a16:creationId xmlns:a16="http://schemas.microsoft.com/office/drawing/2014/main" id="{D9FF014D-51BE-8FC3-3038-2F25BD78AC16}"/>
                </a:ext>
              </a:extLst>
            </p:cNvPr>
            <p:cNvSpPr/>
            <p:nvPr/>
          </p:nvSpPr>
          <p:spPr>
            <a:xfrm>
              <a:off x="9471000" y="2838375"/>
              <a:ext cx="1181250" cy="1181250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0E7081-33A6-30A4-C98F-2D8D09525549}"/>
                </a:ext>
              </a:extLst>
            </p:cNvPr>
            <p:cNvSpPr/>
            <p:nvPr/>
          </p:nvSpPr>
          <p:spPr>
            <a:xfrm>
              <a:off x="8374125" y="4897125"/>
              <a:ext cx="3375000" cy="810000"/>
            </a:xfrm>
            <a:custGeom>
              <a:avLst/>
              <a:gdLst>
                <a:gd name="connsiteX0" fmla="*/ 0 w 3375000"/>
                <a:gd name="connsiteY0" fmla="*/ 0 h 810000"/>
                <a:gd name="connsiteX1" fmla="*/ 3375000 w 3375000"/>
                <a:gd name="connsiteY1" fmla="*/ 0 h 810000"/>
                <a:gd name="connsiteX2" fmla="*/ 3375000 w 3375000"/>
                <a:gd name="connsiteY2" fmla="*/ 810000 h 810000"/>
                <a:gd name="connsiteX3" fmla="*/ 0 w 3375000"/>
                <a:gd name="connsiteY3" fmla="*/ 810000 h 810000"/>
                <a:gd name="connsiteX4" fmla="*/ 0 w 3375000"/>
                <a:gd name="connsiteY4" fmla="*/ 0 h 8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5000" h="810000">
                  <a:moveTo>
                    <a:pt x="0" y="0"/>
                  </a:moveTo>
                  <a:lnTo>
                    <a:pt x="3375000" y="0"/>
                  </a:lnTo>
                  <a:lnTo>
                    <a:pt x="3375000" y="810000"/>
                  </a:lnTo>
                  <a:lnTo>
                    <a:pt x="0" y="81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400" kern="1200" dirty="0"/>
                <a:t>Public Utility Commission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5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B56EF45-B9EA-5CF4-B6E1-CA90B17447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" y="1782501"/>
            <a:ext cx="6470545" cy="49282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Contested Hearings Before SB 709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SB 709 – amended Government Code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Increase certainty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Require public participation earlier in the process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Primary Changes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1400" dirty="0"/>
              <a:t>180-day timeline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1400" dirty="0"/>
              <a:t>Prima facie demonstration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1400" dirty="0"/>
              <a:t>Rebuttal and additional evidence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Applicability of SB 709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Matters referred by TCEQ to SOAH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Pursuant to sections 5.556 or 5.557 Water Code</a:t>
            </a:r>
            <a:endParaRPr lang="en-US" sz="1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8C841E-8AB5-2D23-1671-33F6E25AA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4" y="492381"/>
            <a:ext cx="6359383" cy="1176964"/>
          </a:xfrm>
        </p:spPr>
        <p:txBody>
          <a:bodyPr>
            <a:noAutofit/>
          </a:bodyPr>
          <a:lstStyle/>
          <a:p>
            <a:r>
              <a:rPr lang="en-US" sz="4400" dirty="0"/>
              <a:t>Senate Bill 709</a:t>
            </a:r>
          </a:p>
        </p:txBody>
      </p:sp>
      <p:pic>
        <p:nvPicPr>
          <p:cNvPr id="20" name="Picture Placeholder 19" descr="A large building with a flag on top&#10;&#10;Description automatically generated with low confidence">
            <a:extLst>
              <a:ext uri="{FF2B5EF4-FFF2-40B4-BE49-F238E27FC236}">
                <a16:creationId xmlns:a16="http://schemas.microsoft.com/office/drawing/2014/main" id="{D714F981-7880-3DF0-F159-7C77E5EBDC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>
          <a:xfrm rot="2700000">
            <a:off x="8242934" y="2349940"/>
            <a:ext cx="2757119" cy="2781564"/>
          </a:xfrm>
        </p:spPr>
      </p:pic>
    </p:spTree>
    <p:extLst>
      <p:ext uri="{BB962C8B-B14F-4D97-AF65-F5344CB8AC3E}">
        <p14:creationId xmlns:p14="http://schemas.microsoft.com/office/powerpoint/2010/main" val="288085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6F2969-51DA-8152-8449-F0B475D31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76" y="970844"/>
            <a:ext cx="11741624" cy="1478845"/>
          </a:xfrm>
        </p:spPr>
        <p:txBody>
          <a:bodyPr anchor="t">
            <a:noAutofit/>
          </a:bodyPr>
          <a:lstStyle/>
          <a:p>
            <a:r>
              <a:rPr lang="en-US" sz="4400" dirty="0"/>
              <a:t>Overview of Contested Case </a:t>
            </a:r>
            <a:br>
              <a:rPr lang="en-US" sz="4400" dirty="0"/>
            </a:br>
            <a:r>
              <a:rPr lang="en-US" sz="4400" dirty="0"/>
              <a:t>Hearing Process for Permits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482BA0-6521-8BD7-6664-B2B425DA2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596443"/>
            <a:ext cx="10878312" cy="3889701"/>
          </a:xfrm>
        </p:spPr>
        <p:txBody>
          <a:bodyPr>
            <a:normAutofit/>
          </a:bodyPr>
          <a:lstStyle/>
          <a:p>
            <a:pPr marL="576263" indent="-576263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800" dirty="0"/>
              <a:t>Applicable Procedural REQUIREMENTS</a:t>
            </a:r>
          </a:p>
          <a:p>
            <a:pPr marL="576263" indent="-576263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800" dirty="0"/>
              <a:t>Parties</a:t>
            </a:r>
          </a:p>
          <a:p>
            <a:pPr marL="576263" indent="-576263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800" dirty="0"/>
              <a:t>Timeline</a:t>
            </a:r>
          </a:p>
          <a:p>
            <a:pPr marL="576263" indent="-576263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800" dirty="0"/>
              <a:t>Basic Procedural steps</a:t>
            </a:r>
          </a:p>
          <a:p>
            <a:pPr marL="576263" indent="-576263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800" dirty="0"/>
              <a:t>Burden of Proof</a:t>
            </a:r>
          </a:p>
          <a:p>
            <a:pPr marL="576263" indent="-576263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800" dirty="0"/>
              <a:t>Burden of Production / </a:t>
            </a:r>
            <a:r>
              <a:rPr lang="en-US" sz="2800" dirty="0" err="1"/>
              <a:t>pRESENTATION</a:t>
            </a:r>
            <a:endParaRPr lang="en-US" sz="2800" dirty="0"/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078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BC108B-8272-F0F9-69A0-C6363F3256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864" y="2381956"/>
            <a:ext cx="5974869" cy="36578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/>
              <a:t>TCEQ Rules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/>
              <a:t>SOAH Rules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/>
              <a:t>Texas Government Code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/>
              <a:t>Texas Rules of Civil Procedure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3200" dirty="0"/>
              <a:t>Texas Rules of Evidence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64" y="952203"/>
            <a:ext cx="8148578" cy="1061155"/>
          </a:xfrm>
        </p:spPr>
        <p:txBody>
          <a:bodyPr anchor="ctr">
            <a:noAutofit/>
          </a:bodyPr>
          <a:lstStyle/>
          <a:p>
            <a:r>
              <a:rPr lang="en-US" sz="4400" dirty="0"/>
              <a:t>Applicable Procedural Requirements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7ADF2BEC-51DC-29E1-064E-64707DC955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00000">
            <a:off x="8214086" y="2381809"/>
            <a:ext cx="2765152" cy="27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7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3B2B9E-4F66-F4B2-5F86-EE3702423C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3156" y="2032000"/>
            <a:ext cx="5857577" cy="40761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/>
              <a:t>TCEQ Executive Director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/>
              <a:t>TCEQ Office of Public Interest Counsel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/>
              <a:t>Permit Applicant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/>
              <a:t>Protestants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64" y="1018957"/>
            <a:ext cx="7026092" cy="927648"/>
          </a:xfrm>
        </p:spPr>
        <p:txBody>
          <a:bodyPr anchor="ctr">
            <a:normAutofit fontScale="90000"/>
          </a:bodyPr>
          <a:lstStyle/>
          <a:p>
            <a:r>
              <a:rPr lang="en-US" sz="4400" dirty="0"/>
              <a:t>Parties in a Contested Case</a:t>
            </a:r>
          </a:p>
        </p:txBody>
      </p:sp>
      <p:pic>
        <p:nvPicPr>
          <p:cNvPr id="5" name="Picture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5ECF7D6F-589A-2298-2536-8583D545AB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0"/>
          <a:stretch/>
        </p:blipFill>
        <p:spPr>
          <a:xfrm rot="2700000">
            <a:off x="8241252" y="2387606"/>
            <a:ext cx="2743200" cy="2743200"/>
          </a:xfrm>
        </p:spPr>
      </p:pic>
    </p:spTree>
    <p:extLst>
      <p:ext uri="{BB962C8B-B14F-4D97-AF65-F5344CB8AC3E}">
        <p14:creationId xmlns:p14="http://schemas.microsoft.com/office/powerpoint/2010/main" val="421442639"/>
      </p:ext>
    </p:extLst>
  </p:cSld>
  <p:clrMapOvr>
    <a:masterClrMapping/>
  </p:clrMapOvr>
</p:sld>
</file>

<file path=ppt/theme/theme1.xml><?xml version="1.0" encoding="utf-8"?>
<a:theme xmlns:a="http://schemas.openxmlformats.org/drawingml/2006/main" name="ML PowerPoint Template - Wide Layout">
  <a:themeElements>
    <a:clrScheme name="DRAFT SAMPLE - ML PPT Colors">
      <a:dk1>
        <a:srgbClr val="373739"/>
      </a:dk1>
      <a:lt1>
        <a:sysClr val="window" lastClr="FFFFFF"/>
      </a:lt1>
      <a:dk2>
        <a:srgbClr val="324E63"/>
      </a:dk2>
      <a:lt2>
        <a:srgbClr val="E7E6E6"/>
      </a:lt2>
      <a:accent1>
        <a:srgbClr val="324E63"/>
      </a:accent1>
      <a:accent2>
        <a:srgbClr val="AA0500"/>
      </a:accent2>
      <a:accent3>
        <a:srgbClr val="6A6057"/>
      </a:accent3>
      <a:accent4>
        <a:srgbClr val="E65D00"/>
      </a:accent4>
      <a:accent5>
        <a:srgbClr val="EABD00"/>
      </a:accent5>
      <a:accent6>
        <a:srgbClr val="006600"/>
      </a:accent6>
      <a:hlink>
        <a:srgbClr val="007FB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 PowerPoint Template - Wide Layout" id="{556802C2-E4B8-47B5-B056-E125B468DB49}" vid="{F0BF08E0-2E36-4030-8696-C0520DCDEC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 I M A N A G E ! 2 6 6 7 2 0 4 . 1 < / d o c u m e n t i d >  
     < s e n d e r i d > J M P < / s e n d e r i d >  
     < s e n d e r e m a i l / >  
     < l a s t m o d i f i e d > 2 0 2 2 - 0 7 - 1 2 T 1 5 : 1 3 : 5 7 . 0 0 0 0 0 0 0 - 0 5 : 0 0 < / l a s t m o d i f i e d >  
     < d a t a b a s e > I M A N A G E < / d a t a b a s e >  
 < / p r o p e r t i e s > 
</file>

<file path=customXml/item2.xml>��< ? x m l   v e r s i o n = " 1 . 0 "   e n c o d i n g = " u t f - 1 6 " ? > < p r o p e r t i e s   x m l n s = " h t t p : / / w w w . i m a n a g e . c o m / w o r k / x m l s c h e m a " >  
     < d o c u m e n t i d > I M A N A G E ! 2 6 6 8 1 8 9 . 1 < / d o c u m e n t i d >  
     < s e n d e r i d > J M P < / s e n d e r i d >  
     < s e n d e r e m a i l / >  
     < l a s t m o d i f i e d > 2 0 2 2 - 0 7 - 1 3 T 0 9 : 5 9 : 3 4 . 0 0 0 0 0 0 0 - 0 5 : 0 0 < / l a s t m o d i f i e d >  
     < d a t a b a s e > I M A N A G E < / d a t a b a s e >  
 < / p r o p e r t i e s > 
</file>

<file path=customXml/itemProps1.xml><?xml version="1.0" encoding="utf-8"?>
<ds:datastoreItem xmlns:ds="http://schemas.openxmlformats.org/officeDocument/2006/customXml" ds:itemID="{B85C5A36-EA00-449B-8F25-1D73C8AA2F79}">
  <ds:schemaRefs>
    <ds:schemaRef ds:uri="http://www.imanage.com/work/xmlschema"/>
  </ds:schemaRefs>
</ds:datastoreItem>
</file>

<file path=customXml/itemProps2.xml><?xml version="1.0" encoding="utf-8"?>
<ds:datastoreItem xmlns:ds="http://schemas.openxmlformats.org/officeDocument/2006/customXml" ds:itemID="{22D0F162-FFA2-4359-AF66-9CC4BFC676C4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ML PowerPoint Template - Wide Layout</Template>
  <TotalTime>0</TotalTime>
  <Words>874</Words>
  <Application>Microsoft Office PowerPoint</Application>
  <PresentationFormat>Widescreen</PresentationFormat>
  <Paragraphs>202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Courier New</vt:lpstr>
      <vt:lpstr>Wingdings</vt:lpstr>
      <vt:lpstr>ML PowerPoint Template - Wide Layout</vt:lpstr>
      <vt:lpstr>OVER THE MOON  Permit Hearings at SOAH AUGUST 3, 2022</vt:lpstr>
      <vt:lpstr>Presentation Overview</vt:lpstr>
      <vt:lpstr>Preliminary Matters</vt:lpstr>
      <vt:lpstr>TCEQ-Issued Permits</vt:lpstr>
      <vt:lpstr>Contested Case Hearings –  Other  Governmental Agencies</vt:lpstr>
      <vt:lpstr>Senate Bill 709</vt:lpstr>
      <vt:lpstr>Overview of Contested Case  Hearing Process for Permits</vt:lpstr>
      <vt:lpstr>Applicable Procedural Requirements</vt:lpstr>
      <vt:lpstr>Parties in a Contested Case</vt:lpstr>
      <vt:lpstr>180-Day Timeline</vt:lpstr>
      <vt:lpstr>Basic Procedural Steps</vt:lpstr>
      <vt:lpstr>Burden of Proof</vt:lpstr>
      <vt:lpstr>Burden of Presentation</vt:lpstr>
      <vt:lpstr>From TCEQ to SOAH</vt:lpstr>
      <vt:lpstr>Referral to SOAH</vt:lpstr>
      <vt:lpstr>Notice of Hearing</vt:lpstr>
      <vt:lpstr>Referral Mechanics</vt:lpstr>
      <vt:lpstr>Preliminary Hearing</vt:lpstr>
      <vt:lpstr>Parties</vt:lpstr>
      <vt:lpstr>Jurisdiction</vt:lpstr>
      <vt:lpstr>Scheduling Order</vt:lpstr>
      <vt:lpstr>Administrative Considerations</vt:lpstr>
      <vt:lpstr>Discovery &amp; Deadlines</vt:lpstr>
      <vt:lpstr>Evidentiary Hearing</vt:lpstr>
      <vt:lpstr>Post-Hearing Briefing and Proposal for Decision</vt:lpstr>
      <vt:lpstr>TCEQ Decision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2022-07-25T23:11:34Z</dcterms:created>
  <dcterms:modified xsi:type="dcterms:W3CDTF">2022-07-25T23:11:56Z</dcterms:modified>
</cp:coreProperties>
</file>