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98" r:id="rId5"/>
  </p:sldMasterIdLst>
  <p:notesMasterIdLst>
    <p:notesMasterId r:id="rId12"/>
  </p:notesMasterIdLst>
  <p:handoutMasterIdLst>
    <p:handoutMasterId r:id="rId13"/>
  </p:handoutMasterIdLst>
  <p:sldIdLst>
    <p:sldId id="400" r:id="rId6"/>
    <p:sldId id="369" r:id="rId7"/>
    <p:sldId id="364" r:id="rId8"/>
    <p:sldId id="306" r:id="rId9"/>
    <p:sldId id="362" r:id="rId10"/>
    <p:sldId id="279" r:id="rId11"/>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7C7F193F-BDA8-40D2-8A1A-FF8F4F9BDF01}">
          <p14:sldIdLst>
            <p14:sldId id="400"/>
            <p14:sldId id="369"/>
            <p14:sldId id="364"/>
            <p14:sldId id="306"/>
            <p14:sldId id="362"/>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CC66"/>
    <a:srgbClr val="9999FF"/>
    <a:srgbClr val="CCECFF"/>
    <a:srgbClr val="94C7CC"/>
    <a:srgbClr val="99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62" autoAdjust="0"/>
    <p:restoredTop sz="86486" autoAdjust="0"/>
  </p:normalViewPr>
  <p:slideViewPr>
    <p:cSldViewPr>
      <p:cViewPr>
        <p:scale>
          <a:sx n="69" d="100"/>
          <a:sy n="69" d="100"/>
        </p:scale>
        <p:origin x="940" y="284"/>
      </p:cViewPr>
      <p:guideLst>
        <p:guide orient="horz" pos="2160"/>
        <p:guide pos="2880"/>
      </p:guideLst>
    </p:cSldViewPr>
  </p:slideViewPr>
  <p:outlineViewPr>
    <p:cViewPr>
      <p:scale>
        <a:sx n="33" d="100"/>
        <a:sy n="33" d="100"/>
      </p:scale>
      <p:origin x="0" y="-2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28"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D4AD4D1-3A61-4DAD-928B-9B25FCF5C0C0}"/>
              </a:ext>
            </a:extLst>
          </p:cNvPr>
          <p:cNvSpPr>
            <a:spLocks noGrp="1"/>
          </p:cNvSpPr>
          <p:nvPr>
            <p:ph type="sldNum" sz="quarter" idx="3"/>
          </p:nvPr>
        </p:nvSpPr>
        <p:spPr>
          <a:xfrm>
            <a:off x="3884027" y="8829675"/>
            <a:ext cx="2972422" cy="465138"/>
          </a:xfrm>
          <a:prstGeom prst="rect">
            <a:avLst/>
          </a:prstGeom>
        </p:spPr>
        <p:txBody>
          <a:bodyPr vert="horz" wrap="square" lIns="90546" tIns="45272" rIns="90546" bIns="45272" numCol="1" anchor="b" anchorCtr="0" compatLnSpc="1">
            <a:prstTxWarp prst="textNoShape">
              <a:avLst/>
            </a:prstTxWarp>
          </a:bodyPr>
          <a:lstStyle>
            <a:lvl1pPr algn="r" eaLnBrk="1" hangingPunct="1">
              <a:defRPr sz="1200"/>
            </a:lvl1pPr>
          </a:lstStyle>
          <a:p>
            <a:fld id="{4070080F-89E7-46A1-8A49-DE49F5218C04}"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C01C4A-078B-4032-BC10-91862E157EBF}"/>
              </a:ext>
            </a:extLst>
          </p:cNvPr>
          <p:cNvSpPr>
            <a:spLocks noGrp="1"/>
          </p:cNvSpPr>
          <p:nvPr>
            <p:ph type="hdr" sz="quarter"/>
          </p:nvPr>
        </p:nvSpPr>
        <p:spPr>
          <a:xfrm>
            <a:off x="0" y="0"/>
            <a:ext cx="2972422" cy="465138"/>
          </a:xfrm>
          <a:prstGeom prst="rect">
            <a:avLst/>
          </a:prstGeom>
        </p:spPr>
        <p:txBody>
          <a:bodyPr vert="horz" lIns="92265" tIns="46134" rIns="92265" bIns="46134"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24301B1E-3967-4BB9-9C9F-5DACC632D33A}"/>
              </a:ext>
            </a:extLst>
          </p:cNvPr>
          <p:cNvSpPr>
            <a:spLocks noGrp="1"/>
          </p:cNvSpPr>
          <p:nvPr>
            <p:ph type="dt" idx="1"/>
          </p:nvPr>
        </p:nvSpPr>
        <p:spPr>
          <a:xfrm>
            <a:off x="3884027" y="0"/>
            <a:ext cx="2972422" cy="465138"/>
          </a:xfrm>
          <a:prstGeom prst="rect">
            <a:avLst/>
          </a:prstGeom>
        </p:spPr>
        <p:txBody>
          <a:bodyPr vert="horz" lIns="92265" tIns="46134" rIns="92265" bIns="46134" rtlCol="0"/>
          <a:lstStyle>
            <a:lvl1pPr algn="r" eaLnBrk="1" hangingPunct="1">
              <a:defRPr sz="1200">
                <a:latin typeface="Arial" charset="0"/>
                <a:cs typeface="Arial" charset="0"/>
              </a:defRPr>
            </a:lvl1pPr>
          </a:lstStyle>
          <a:p>
            <a:pPr>
              <a:defRPr/>
            </a:pPr>
            <a:fld id="{19ECE116-51A7-45A8-A1E2-F7C9524C66C0}" type="datetimeFigureOut">
              <a:rPr lang="en-US"/>
              <a:pPr>
                <a:defRPr/>
              </a:pPr>
              <a:t>8/1/2022</a:t>
            </a:fld>
            <a:endParaRPr lang="en-US" dirty="0"/>
          </a:p>
        </p:txBody>
      </p:sp>
      <p:sp>
        <p:nvSpPr>
          <p:cNvPr id="4" name="Slide Image Placeholder 3">
            <a:extLst>
              <a:ext uri="{FF2B5EF4-FFF2-40B4-BE49-F238E27FC236}">
                <a16:creationId xmlns:a16="http://schemas.microsoft.com/office/drawing/2014/main" id="{F1C0876F-3D74-48A7-90F3-82EE1D4FB79E}"/>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65" tIns="46134" rIns="92265" bIns="46134" rtlCol="0" anchor="ctr"/>
          <a:lstStyle/>
          <a:p>
            <a:pPr lvl="0"/>
            <a:endParaRPr lang="en-US" noProof="0" dirty="0"/>
          </a:p>
        </p:txBody>
      </p:sp>
      <p:sp>
        <p:nvSpPr>
          <p:cNvPr id="5" name="Notes Placeholder 4">
            <a:extLst>
              <a:ext uri="{FF2B5EF4-FFF2-40B4-BE49-F238E27FC236}">
                <a16:creationId xmlns:a16="http://schemas.microsoft.com/office/drawing/2014/main" id="{B9FCFDD9-C93A-443A-B68D-2EABA47D445C}"/>
              </a:ext>
            </a:extLst>
          </p:cNvPr>
          <p:cNvSpPr>
            <a:spLocks noGrp="1"/>
          </p:cNvSpPr>
          <p:nvPr>
            <p:ph type="body" sz="quarter" idx="3"/>
          </p:nvPr>
        </p:nvSpPr>
        <p:spPr>
          <a:xfrm>
            <a:off x="686421" y="4416426"/>
            <a:ext cx="5485158" cy="4183064"/>
          </a:xfrm>
          <a:prstGeom prst="rect">
            <a:avLst/>
          </a:prstGeom>
        </p:spPr>
        <p:txBody>
          <a:bodyPr vert="horz" lIns="92265" tIns="46134" rIns="92265" bIns="4613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937514B-ADC4-47AA-8AC7-0F4B524ACEC9}"/>
              </a:ext>
            </a:extLst>
          </p:cNvPr>
          <p:cNvSpPr>
            <a:spLocks noGrp="1"/>
          </p:cNvSpPr>
          <p:nvPr>
            <p:ph type="ftr" sz="quarter" idx="4"/>
          </p:nvPr>
        </p:nvSpPr>
        <p:spPr>
          <a:xfrm>
            <a:off x="0" y="8829675"/>
            <a:ext cx="2972422" cy="465138"/>
          </a:xfrm>
          <a:prstGeom prst="rect">
            <a:avLst/>
          </a:prstGeom>
        </p:spPr>
        <p:txBody>
          <a:bodyPr vert="horz" lIns="92265" tIns="46134" rIns="92265" bIns="46134"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9846058D-55CD-4807-8BD1-FF9A6C1DADB8}"/>
              </a:ext>
            </a:extLst>
          </p:cNvPr>
          <p:cNvSpPr>
            <a:spLocks noGrp="1"/>
          </p:cNvSpPr>
          <p:nvPr>
            <p:ph type="sldNum" sz="quarter" idx="5"/>
          </p:nvPr>
        </p:nvSpPr>
        <p:spPr>
          <a:xfrm>
            <a:off x="3884027" y="8829675"/>
            <a:ext cx="2972422" cy="465138"/>
          </a:xfrm>
          <a:prstGeom prst="rect">
            <a:avLst/>
          </a:prstGeom>
        </p:spPr>
        <p:txBody>
          <a:bodyPr vert="horz" wrap="square" lIns="92265" tIns="46134" rIns="92265" bIns="46134" numCol="1" anchor="b" anchorCtr="0" compatLnSpc="1">
            <a:prstTxWarp prst="textNoShape">
              <a:avLst/>
            </a:prstTxWarp>
          </a:bodyPr>
          <a:lstStyle>
            <a:lvl1pPr algn="r" eaLnBrk="1" hangingPunct="1">
              <a:defRPr sz="1200"/>
            </a:lvl1pPr>
          </a:lstStyle>
          <a:p>
            <a:fld id="{2EC105CD-0478-4034-B75F-34BB54AA791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cfr.gov/current/title-49/section-21.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EC105CD-0478-4034-B75F-34BB54AA7915}" type="slidenum">
              <a:rPr lang="en-US" altLang="en-US"/>
              <a:pPr/>
              <a:t>1</a:t>
            </a:fld>
            <a:endParaRPr lang="en-US" altLang="en-US" dirty="0"/>
          </a:p>
        </p:txBody>
      </p:sp>
    </p:spTree>
    <p:extLst>
      <p:ext uri="{BB962C8B-B14F-4D97-AF65-F5344CB8AC3E}">
        <p14:creationId xmlns:p14="http://schemas.microsoft.com/office/powerpoint/2010/main" val="1631146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Introduce the mission, and ECRCO. </a:t>
            </a:r>
          </a:p>
          <a:p>
            <a:endParaRPr lang="en-US" b="1" dirty="0"/>
          </a:p>
          <a:p>
            <a:r>
              <a:rPr lang="en-US" b="1" dirty="0"/>
              <a:t>We don’t do employment discrimination – internal civil rights. That work is carried our by OCR in AO.</a:t>
            </a:r>
          </a:p>
          <a:p>
            <a:endParaRPr lang="en-US" b="1" dirty="0"/>
          </a:p>
        </p:txBody>
      </p:sp>
      <p:sp>
        <p:nvSpPr>
          <p:cNvPr id="4" name="Slide Number Placeholder 3"/>
          <p:cNvSpPr>
            <a:spLocks noGrp="1"/>
          </p:cNvSpPr>
          <p:nvPr>
            <p:ph type="sldNum" sz="quarter" idx="5"/>
          </p:nvPr>
        </p:nvSpPr>
        <p:spPr/>
        <p:txBody>
          <a:bodyPr/>
          <a:lstStyle/>
          <a:p>
            <a:fld id="{2EC105CD-0478-4034-B75F-34BB54AA7915}" type="slidenum">
              <a:rPr lang="en-US" altLang="en-US" smtClean="0"/>
              <a:pPr/>
              <a:t>2</a:t>
            </a:fld>
            <a:endParaRPr lang="en-US" altLang="en-US" dirty="0"/>
          </a:p>
        </p:txBody>
      </p:sp>
    </p:spTree>
    <p:extLst>
      <p:ext uri="{BB962C8B-B14F-4D97-AF65-F5344CB8AC3E}">
        <p14:creationId xmlns:p14="http://schemas.microsoft.com/office/powerpoint/2010/main" val="4032958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Some similarities and differences between T VI and EO –  Highlight a few.</a:t>
            </a:r>
          </a:p>
          <a:p>
            <a:endParaRPr lang="en-US" sz="1400" b="1" dirty="0"/>
          </a:p>
          <a:p>
            <a:r>
              <a:rPr lang="en-US" sz="1400" b="1" dirty="0"/>
              <a:t>Also, note that ECRCO has responsibility and jurisdiction to enforce additional CR laws that prohibit  disability, sex, and age discrimination, also not covered under the EJ EO.  </a:t>
            </a:r>
          </a:p>
          <a:p>
            <a:endParaRPr lang="en-US" b="1" dirty="0"/>
          </a:p>
        </p:txBody>
      </p:sp>
      <p:sp>
        <p:nvSpPr>
          <p:cNvPr id="4" name="Slide Number Placeholder 3"/>
          <p:cNvSpPr>
            <a:spLocks noGrp="1"/>
          </p:cNvSpPr>
          <p:nvPr>
            <p:ph type="sldNum" sz="quarter" idx="5"/>
          </p:nvPr>
        </p:nvSpPr>
        <p:spPr/>
        <p:txBody>
          <a:bodyPr/>
          <a:lstStyle/>
          <a:p>
            <a:fld id="{2EC105CD-0478-4034-B75F-34BB54AA7915}" type="slidenum">
              <a:rPr lang="en-US" altLang="en-US" smtClean="0"/>
              <a:pPr/>
              <a:t>3</a:t>
            </a:fld>
            <a:endParaRPr lang="en-US" altLang="en-US" dirty="0"/>
          </a:p>
        </p:txBody>
      </p:sp>
    </p:spTree>
    <p:extLst>
      <p:ext uri="{BB962C8B-B14F-4D97-AF65-F5344CB8AC3E}">
        <p14:creationId xmlns:p14="http://schemas.microsoft.com/office/powerpoint/2010/main" val="334413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BC32FBC9-CE30-4922-98B4-00DBD557B2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85D21FD3-C268-4495-B0E4-82F8F0DD41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b="1" dirty="0"/>
          </a:p>
          <a:p>
            <a:pPr>
              <a:spcBef>
                <a:spcPct val="0"/>
              </a:spcBef>
            </a:pPr>
            <a:r>
              <a:rPr lang="en-US" altLang="en-US" sz="1400" b="1" dirty="0"/>
              <a:t>Read slide.  Emphasize the independent authority of Title VI and other federal civil rights laws, </a:t>
            </a:r>
            <a:r>
              <a:rPr lang="en-US" altLang="en-US" sz="1400" b="1" dirty="0">
                <a:solidFill>
                  <a:srgbClr val="FF0000"/>
                </a:solidFill>
              </a:rPr>
              <a:t>from environmental laws.  Compliance with environmental laws is not compliance with federal civil rights laws.</a:t>
            </a:r>
          </a:p>
          <a:p>
            <a:pPr>
              <a:spcBef>
                <a:spcPct val="0"/>
              </a:spcBef>
            </a:pPr>
            <a:endParaRPr lang="en-US" altLang="en-US" b="1" dirty="0">
              <a:solidFill>
                <a:srgbClr val="FF0000"/>
              </a:solidFill>
            </a:endParaRPr>
          </a:p>
          <a:p>
            <a:pPr>
              <a:spcBef>
                <a:spcPct val="0"/>
              </a:spcBef>
            </a:pPr>
            <a:endParaRPr lang="en-US" altLang="en-US" b="1" dirty="0">
              <a:solidFill>
                <a:srgbClr val="FF0000"/>
              </a:solidFill>
            </a:endParaRPr>
          </a:p>
        </p:txBody>
      </p:sp>
      <p:sp>
        <p:nvSpPr>
          <p:cNvPr id="18436" name="Slide Number Placeholder 3">
            <a:extLst>
              <a:ext uri="{FF2B5EF4-FFF2-40B4-BE49-F238E27FC236}">
                <a16:creationId xmlns:a16="http://schemas.microsoft.com/office/drawing/2014/main" id="{EBF2C43F-4AE2-4343-B963-BCC2925620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5898" indent="-283037">
              <a:spcBef>
                <a:spcPct val="30000"/>
              </a:spcBef>
              <a:defRPr sz="1200">
                <a:solidFill>
                  <a:schemeClr val="tx1"/>
                </a:solidFill>
                <a:latin typeface="Calibri" panose="020F0502020204030204" pitchFamily="34" charset="0"/>
              </a:defRPr>
            </a:lvl2pPr>
            <a:lvl3pPr marL="1132151" indent="-226430">
              <a:spcBef>
                <a:spcPct val="30000"/>
              </a:spcBef>
              <a:defRPr sz="1200">
                <a:solidFill>
                  <a:schemeClr val="tx1"/>
                </a:solidFill>
                <a:latin typeface="Calibri" panose="020F0502020204030204" pitchFamily="34" charset="0"/>
              </a:defRPr>
            </a:lvl3pPr>
            <a:lvl4pPr marL="1585010" indent="-226430">
              <a:spcBef>
                <a:spcPct val="30000"/>
              </a:spcBef>
              <a:defRPr sz="1200">
                <a:solidFill>
                  <a:schemeClr val="tx1"/>
                </a:solidFill>
                <a:latin typeface="Calibri" panose="020F0502020204030204" pitchFamily="34" charset="0"/>
              </a:defRPr>
            </a:lvl4pPr>
            <a:lvl5pPr marL="2037871" indent="-226430">
              <a:spcBef>
                <a:spcPct val="30000"/>
              </a:spcBef>
              <a:defRPr sz="1200">
                <a:solidFill>
                  <a:schemeClr val="tx1"/>
                </a:solidFill>
                <a:latin typeface="Calibri" panose="020F0502020204030204" pitchFamily="34" charset="0"/>
              </a:defRPr>
            </a:lvl5pPr>
            <a:lvl6pPr marL="2490732" indent="-226430" eaLnBrk="0" fontAlgn="base" hangingPunct="0">
              <a:spcBef>
                <a:spcPct val="30000"/>
              </a:spcBef>
              <a:spcAft>
                <a:spcPct val="0"/>
              </a:spcAft>
              <a:defRPr sz="1200">
                <a:solidFill>
                  <a:schemeClr val="tx1"/>
                </a:solidFill>
                <a:latin typeface="Calibri" panose="020F0502020204030204" pitchFamily="34" charset="0"/>
              </a:defRPr>
            </a:lvl6pPr>
            <a:lvl7pPr marL="2943592" indent="-226430" eaLnBrk="0" fontAlgn="base" hangingPunct="0">
              <a:spcBef>
                <a:spcPct val="30000"/>
              </a:spcBef>
              <a:spcAft>
                <a:spcPct val="0"/>
              </a:spcAft>
              <a:defRPr sz="1200">
                <a:solidFill>
                  <a:schemeClr val="tx1"/>
                </a:solidFill>
                <a:latin typeface="Calibri" panose="020F0502020204030204" pitchFamily="34" charset="0"/>
              </a:defRPr>
            </a:lvl7pPr>
            <a:lvl8pPr marL="3396452" indent="-226430" eaLnBrk="0" fontAlgn="base" hangingPunct="0">
              <a:spcBef>
                <a:spcPct val="30000"/>
              </a:spcBef>
              <a:spcAft>
                <a:spcPct val="0"/>
              </a:spcAft>
              <a:defRPr sz="1200">
                <a:solidFill>
                  <a:schemeClr val="tx1"/>
                </a:solidFill>
                <a:latin typeface="Calibri" panose="020F0502020204030204" pitchFamily="34" charset="0"/>
              </a:defRPr>
            </a:lvl8pPr>
            <a:lvl9pPr marL="3849312" indent="-22643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40F8AB-1FF6-4FC6-8A98-02EB02254E50}" type="slidenum">
              <a:rPr lang="en-US" altLang="en-US">
                <a:latin typeface="Arial" panose="020B0604020202020204" pitchFamily="34" charset="0"/>
              </a:rPr>
              <a:pPr>
                <a:spcBef>
                  <a:spcPct val="0"/>
                </a:spcBef>
              </a:pPr>
              <a:t>4</a:t>
            </a:fld>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defTabSz="905720">
              <a:defRPr/>
            </a:pPr>
            <a:r>
              <a:rPr lang="en-US" altLang="en-US" sz="1400" b="1" dirty="0"/>
              <a:t>Highlight key provisions from EPA’s nondiscrimination regulation.</a:t>
            </a:r>
          </a:p>
          <a:p>
            <a:pPr defTabSz="905720">
              <a:defRPr/>
            </a:pPr>
            <a:endParaRPr lang="en-US" altLang="en-US" sz="1400" b="1" dirty="0"/>
          </a:p>
          <a:p>
            <a:pPr defTabSz="905720">
              <a:defRPr/>
            </a:pPr>
            <a:r>
              <a:rPr lang="en-US" altLang="en-US" sz="1400" b="1" dirty="0"/>
              <a:t>Note:  other agency regulations contain almost identical prohibitions.  See, e.g., DOT regs at 49 CFR 21.5 (Discrimination prohibited):</a:t>
            </a:r>
          </a:p>
          <a:p>
            <a:pPr defTabSz="905720">
              <a:defRPr/>
            </a:pPr>
            <a:endParaRPr lang="en-US" altLang="en-US" sz="1400" b="1" dirty="0"/>
          </a:p>
          <a:p>
            <a:r>
              <a:rPr lang="en-US" sz="1400" b="1" dirty="0">
                <a:effectLst/>
                <a:hlinkClick r:id="rId3"/>
              </a:rPr>
              <a:t>§ 21.5 Discrimination prohibited.</a:t>
            </a:r>
            <a:endParaRPr lang="en-US" sz="1400" b="1" dirty="0">
              <a:effectLst/>
            </a:endParaRPr>
          </a:p>
          <a:p>
            <a:r>
              <a:rPr lang="en-US" sz="1400" dirty="0">
                <a:effectLst/>
              </a:rPr>
              <a:t>…</a:t>
            </a:r>
          </a:p>
          <a:p>
            <a:r>
              <a:rPr lang="en-US" sz="1400" dirty="0">
                <a:effectLst/>
              </a:rPr>
              <a:t>(b) Specific discriminatory actions prohibited: </a:t>
            </a:r>
          </a:p>
          <a:p>
            <a:r>
              <a:rPr lang="en-US" sz="1400" dirty="0">
                <a:effectLst/>
              </a:rPr>
              <a:t>(1) A recipient to which this part applies may not, directly or through contractual or other arrangements, on the grounds of race, color, or national origin. </a:t>
            </a:r>
          </a:p>
          <a:p>
            <a:r>
              <a:rPr lang="en-US" sz="1400" dirty="0">
                <a:effectLst/>
              </a:rPr>
              <a:t>…; </a:t>
            </a:r>
          </a:p>
          <a:p>
            <a:r>
              <a:rPr lang="en-US" sz="1400" dirty="0">
                <a:effectLst/>
              </a:rPr>
              <a:t>(iii) Subject a person to segregation or separate treatment in any matter related to his receipt of any service, financial aid, or other benefit under the program; </a:t>
            </a:r>
          </a:p>
          <a:p>
            <a:r>
              <a:rPr lang="en-US" sz="1400" dirty="0">
                <a:effectLst/>
              </a:rPr>
              <a:t>(iv) Restrict a person in any way in the enjoyment of any advantage or privilege enjoyed by others receiving any service, financial aid, or other benefit under the program; </a:t>
            </a:r>
          </a:p>
          <a:p>
            <a:r>
              <a:rPr lang="en-US" sz="1400" dirty="0">
                <a:effectLst/>
              </a:rPr>
              <a:t>…</a:t>
            </a:r>
          </a:p>
          <a:p>
            <a:r>
              <a:rPr lang="en-US" sz="1400" dirty="0">
                <a:effectLst/>
              </a:rPr>
              <a:t>(vi) Deny a person an opportunity to participate in the program through the provision of services or otherwise or afford him an opportunity to do so which is different from that afforded others under the program; or </a:t>
            </a:r>
          </a:p>
          <a:p>
            <a:r>
              <a:rPr lang="en-US" sz="1400" dirty="0">
                <a:effectLst/>
              </a:rPr>
              <a:t>(vii) Deny a person the opportunity to participate as a member of a planning, advisory, or similar body which is an integral part of the program. </a:t>
            </a:r>
          </a:p>
          <a:p>
            <a:r>
              <a:rPr lang="en-US" sz="1400" dirty="0">
                <a:effectLst/>
              </a:rPr>
              <a:t>(2) A recipient, in determining the types of services, financial aid, or other benefits, or facilities which will be provided under any such program, or the class of person to whom, or the situations in which, such services, financial aid, other benefits, or facilities will be provided under any such program, or the class of persons to be afforded an opportunity to participate in any such program; may not, directly or through contractual or other arrangements, </a:t>
            </a:r>
            <a:r>
              <a:rPr lang="en-US" sz="1400" b="1" dirty="0">
                <a:effectLst/>
              </a:rPr>
              <a:t>utilize criteria or methods of administration which have the effect of subjecting persons to discrimination </a:t>
            </a:r>
            <a:r>
              <a:rPr lang="en-US" sz="1400" dirty="0">
                <a:effectLst/>
              </a:rPr>
              <a:t>because of their race, color, or national origin, or have the effect of defeating or substantially impairing accomplishment of the objectives of the program with respect to individuals of a particular race, color, or national origin. </a:t>
            </a:r>
          </a:p>
          <a:p>
            <a:r>
              <a:rPr lang="en-US" sz="1400" dirty="0">
                <a:effectLst/>
              </a:rPr>
              <a:t>(3</a:t>
            </a:r>
            <a:r>
              <a:rPr lang="en-US" sz="1400" b="1" dirty="0">
                <a:effectLst/>
              </a:rPr>
              <a:t>) In determining the site or location of facilities, a recipient or applicant may not make selections with the purpose or effect of excluding persons from, denying them the benefits of, or subjecting them to discrimination </a:t>
            </a:r>
            <a:r>
              <a:rPr lang="en-US" sz="1400" dirty="0">
                <a:effectLst/>
              </a:rPr>
              <a:t>under any program to which this regulation applies, on the grounds of race, color, or national origin; or with the purpose or effect of defeating or substantially impairing the accomplishment of the objectives of the Act or this part. </a:t>
            </a:r>
          </a:p>
          <a:p>
            <a:pPr defTabSz="905720">
              <a:defRPr/>
            </a:pPr>
            <a:r>
              <a:rPr lang="en-US" altLang="en-US" sz="1400" b="1" dirty="0"/>
              <a:t>…</a:t>
            </a:r>
          </a:p>
          <a:p>
            <a:pPr marL="169823" indent="-169823" defTabSz="905720">
              <a:buFont typeface="Arial" panose="020B0604020202020204" pitchFamily="34" charset="0"/>
              <a:buChar char="•"/>
              <a:defRPr/>
            </a:pPr>
            <a:endParaRPr lang="en-US" altLang="en-US" b="1" dirty="0"/>
          </a:p>
        </p:txBody>
      </p:sp>
      <p:sp>
        <p:nvSpPr>
          <p:cNvPr id="4" name="Slide Number Placeholder 3"/>
          <p:cNvSpPr>
            <a:spLocks noGrp="1"/>
          </p:cNvSpPr>
          <p:nvPr>
            <p:ph type="sldNum" sz="quarter" idx="5"/>
          </p:nvPr>
        </p:nvSpPr>
        <p:spPr/>
        <p:txBody>
          <a:bodyPr/>
          <a:lstStyle/>
          <a:p>
            <a:fld id="{2EC105CD-0478-4034-B75F-34BB54AA7915}" type="slidenum">
              <a:rPr lang="en-US" altLang="en-US" smtClean="0"/>
              <a:pPr/>
              <a:t>5</a:t>
            </a:fld>
            <a:endParaRPr lang="en-US" altLang="en-US" dirty="0"/>
          </a:p>
        </p:txBody>
      </p:sp>
    </p:spTree>
    <p:extLst>
      <p:ext uri="{BB962C8B-B14F-4D97-AF65-F5344CB8AC3E}">
        <p14:creationId xmlns:p14="http://schemas.microsoft.com/office/powerpoint/2010/main" val="91274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480DA31A-8EBE-4E5E-B9EC-C3779A916E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2882422-65D2-491E-801F-09EAE5950100}"/>
              </a:ext>
            </a:extLst>
          </p:cNvPr>
          <p:cNvSpPr>
            <a:spLocks noGrp="1"/>
          </p:cNvSpPr>
          <p:nvPr>
            <p:ph type="body" idx="1"/>
          </p:nvPr>
        </p:nvSpPr>
        <p:spPr/>
        <p:txBody>
          <a:bodyPr>
            <a:normAutofit/>
          </a:bodyPr>
          <a:lstStyle/>
          <a:p>
            <a:pPr>
              <a:spcBef>
                <a:spcPts val="0"/>
              </a:spcBef>
              <a:defRPr/>
            </a:pPr>
            <a:r>
              <a:rPr lang="en-US" b="1" dirty="0"/>
              <a:t>[Transition Slide]</a:t>
            </a:r>
          </a:p>
        </p:txBody>
      </p:sp>
      <p:sp>
        <p:nvSpPr>
          <p:cNvPr id="92164" name="Slide Number Placeholder 3">
            <a:extLst>
              <a:ext uri="{FF2B5EF4-FFF2-40B4-BE49-F238E27FC236}">
                <a16:creationId xmlns:a16="http://schemas.microsoft.com/office/drawing/2014/main" id="{FCF3A242-2222-4C1F-8AD6-F1E1EF5BEB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5898" indent="-283037">
              <a:spcBef>
                <a:spcPct val="30000"/>
              </a:spcBef>
              <a:defRPr sz="1200">
                <a:solidFill>
                  <a:schemeClr val="tx1"/>
                </a:solidFill>
                <a:latin typeface="Calibri" panose="020F0502020204030204" pitchFamily="34" charset="0"/>
              </a:defRPr>
            </a:lvl2pPr>
            <a:lvl3pPr marL="1132151" indent="-226430">
              <a:spcBef>
                <a:spcPct val="30000"/>
              </a:spcBef>
              <a:defRPr sz="1200">
                <a:solidFill>
                  <a:schemeClr val="tx1"/>
                </a:solidFill>
                <a:latin typeface="Calibri" panose="020F0502020204030204" pitchFamily="34" charset="0"/>
              </a:defRPr>
            </a:lvl3pPr>
            <a:lvl4pPr marL="1585010" indent="-226430">
              <a:spcBef>
                <a:spcPct val="30000"/>
              </a:spcBef>
              <a:defRPr sz="1200">
                <a:solidFill>
                  <a:schemeClr val="tx1"/>
                </a:solidFill>
                <a:latin typeface="Calibri" panose="020F0502020204030204" pitchFamily="34" charset="0"/>
              </a:defRPr>
            </a:lvl4pPr>
            <a:lvl5pPr marL="2037871" indent="-226430">
              <a:spcBef>
                <a:spcPct val="30000"/>
              </a:spcBef>
              <a:defRPr sz="1200">
                <a:solidFill>
                  <a:schemeClr val="tx1"/>
                </a:solidFill>
                <a:latin typeface="Calibri" panose="020F0502020204030204" pitchFamily="34" charset="0"/>
              </a:defRPr>
            </a:lvl5pPr>
            <a:lvl6pPr marL="2490732" indent="-226430" eaLnBrk="0" fontAlgn="base" hangingPunct="0">
              <a:spcBef>
                <a:spcPct val="30000"/>
              </a:spcBef>
              <a:spcAft>
                <a:spcPct val="0"/>
              </a:spcAft>
              <a:defRPr sz="1200">
                <a:solidFill>
                  <a:schemeClr val="tx1"/>
                </a:solidFill>
                <a:latin typeface="Calibri" panose="020F0502020204030204" pitchFamily="34" charset="0"/>
              </a:defRPr>
            </a:lvl6pPr>
            <a:lvl7pPr marL="2943592" indent="-226430" eaLnBrk="0" fontAlgn="base" hangingPunct="0">
              <a:spcBef>
                <a:spcPct val="30000"/>
              </a:spcBef>
              <a:spcAft>
                <a:spcPct val="0"/>
              </a:spcAft>
              <a:defRPr sz="1200">
                <a:solidFill>
                  <a:schemeClr val="tx1"/>
                </a:solidFill>
                <a:latin typeface="Calibri" panose="020F0502020204030204" pitchFamily="34" charset="0"/>
              </a:defRPr>
            </a:lvl7pPr>
            <a:lvl8pPr marL="3396452" indent="-226430" eaLnBrk="0" fontAlgn="base" hangingPunct="0">
              <a:spcBef>
                <a:spcPct val="30000"/>
              </a:spcBef>
              <a:spcAft>
                <a:spcPct val="0"/>
              </a:spcAft>
              <a:defRPr sz="1200">
                <a:solidFill>
                  <a:schemeClr val="tx1"/>
                </a:solidFill>
                <a:latin typeface="Calibri" panose="020F0502020204030204" pitchFamily="34" charset="0"/>
              </a:defRPr>
            </a:lvl8pPr>
            <a:lvl9pPr marL="3849312" indent="-22643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E8A0DC-C7EA-4FB1-9934-A9822431C885}" type="slidenum">
              <a:rPr lang="en-US" altLang="en-US">
                <a:latin typeface="Arial" panose="020B0604020202020204" pitchFamily="34" charset="0"/>
              </a:rPr>
              <a:pPr>
                <a:spcBef>
                  <a:spcPct val="0"/>
                </a:spcBef>
              </a:pPr>
              <a:t>6</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EB4C993C-7F6A-47B9-9F19-C5239F05CE88}"/>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5" name="Rectangle 20">
            <a:extLst>
              <a:ext uri="{FF2B5EF4-FFF2-40B4-BE49-F238E27FC236}">
                <a16:creationId xmlns:a16="http://schemas.microsoft.com/office/drawing/2014/main" id="{B1FF63B8-AA7D-4116-94B5-A2BF96F601CB}"/>
              </a:ext>
            </a:extLst>
          </p:cNvPr>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6" name="Rectangle 21">
            <a:extLst>
              <a:ext uri="{FF2B5EF4-FFF2-40B4-BE49-F238E27FC236}">
                <a16:creationId xmlns:a16="http://schemas.microsoft.com/office/drawing/2014/main" id="{18E6E276-91C3-4916-8CFE-BFC272BFD306}"/>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7" name="Rectangle 23">
            <a:extLst>
              <a:ext uri="{FF2B5EF4-FFF2-40B4-BE49-F238E27FC236}">
                <a16:creationId xmlns:a16="http://schemas.microsoft.com/office/drawing/2014/main" id="{EEA9E912-0F60-4270-83D0-68A14EE717DC}"/>
              </a:ext>
            </a:extLst>
          </p:cNvPr>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 name="Rectangle 9">
            <a:extLst>
              <a:ext uri="{FF2B5EF4-FFF2-40B4-BE49-F238E27FC236}">
                <a16:creationId xmlns:a16="http://schemas.microsoft.com/office/drawing/2014/main" id="{D7907FC2-C742-4842-B916-B2D47029FA79}"/>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1" name="Straight Connector 10">
            <a:extLst>
              <a:ext uri="{FF2B5EF4-FFF2-40B4-BE49-F238E27FC236}">
                <a16:creationId xmlns:a16="http://schemas.microsoft.com/office/drawing/2014/main" id="{15A94CF3-3F5D-4A8E-8408-0BAF60A1613C}"/>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2" name="Rectangle 11">
            <a:extLst>
              <a:ext uri="{FF2B5EF4-FFF2-40B4-BE49-F238E27FC236}">
                <a16:creationId xmlns:a16="http://schemas.microsoft.com/office/drawing/2014/main" id="{792A3C9C-C0AB-4E65-951F-F75883524631}"/>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F222C6C8-AAFF-45EA-9164-99C1AB6A32E7}"/>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2373F9D6-C909-48C0-8D16-29711D1BC4BB}"/>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a:extLst>
              <a:ext uri="{FF2B5EF4-FFF2-40B4-BE49-F238E27FC236}">
                <a16:creationId xmlns:a16="http://schemas.microsoft.com/office/drawing/2014/main" id="{2655E7F9-AB63-453B-8657-F87978F3B366}"/>
              </a:ext>
            </a:extLst>
          </p:cNvPr>
          <p:cNvSpPr>
            <a:spLocks noGrp="1"/>
          </p:cNvSpPr>
          <p:nvPr>
            <p:ph type="dt" sz="half" idx="10"/>
          </p:nvPr>
        </p:nvSpPr>
        <p:spPr/>
        <p:txBody>
          <a:bodyPr/>
          <a:lstStyle>
            <a:lvl1pPr>
              <a:defRPr/>
            </a:lvl1pPr>
          </a:lstStyle>
          <a:p>
            <a:pPr>
              <a:defRPr/>
            </a:pPr>
            <a:fld id="{15CAD5FC-751A-4476-A777-85E7D4EDC677}" type="datetime1">
              <a:rPr lang="en-US"/>
              <a:pPr>
                <a:defRPr/>
              </a:pPr>
              <a:t>8/1/2022</a:t>
            </a:fld>
            <a:endParaRPr lang="en-US" dirty="0"/>
          </a:p>
        </p:txBody>
      </p:sp>
      <p:sp>
        <p:nvSpPr>
          <p:cNvPr id="16" name="Footer Placeholder 16">
            <a:extLst>
              <a:ext uri="{FF2B5EF4-FFF2-40B4-BE49-F238E27FC236}">
                <a16:creationId xmlns:a16="http://schemas.microsoft.com/office/drawing/2014/main" id="{A25FFF28-3584-423C-9888-8384737B1231}"/>
              </a:ext>
            </a:extLst>
          </p:cNvPr>
          <p:cNvSpPr>
            <a:spLocks noGrp="1"/>
          </p:cNvSpPr>
          <p:nvPr>
            <p:ph type="ftr" sz="quarter" idx="11"/>
          </p:nvPr>
        </p:nvSpPr>
        <p:spPr/>
        <p:txBody>
          <a:bodyPr/>
          <a:lstStyle>
            <a:lvl1pPr>
              <a:defRPr/>
            </a:lvl1pPr>
          </a:lstStyle>
          <a:p>
            <a:pPr>
              <a:defRPr/>
            </a:pPr>
            <a:endParaRPr lang="en-US" dirty="0"/>
          </a:p>
        </p:txBody>
      </p:sp>
      <p:sp>
        <p:nvSpPr>
          <p:cNvPr id="17" name="Slide Number Placeholder 28">
            <a:extLst>
              <a:ext uri="{FF2B5EF4-FFF2-40B4-BE49-F238E27FC236}">
                <a16:creationId xmlns:a16="http://schemas.microsoft.com/office/drawing/2014/main" id="{5E51353B-E30C-4824-8B4B-E939375D9CB0}"/>
              </a:ext>
            </a:extLst>
          </p:cNvPr>
          <p:cNvSpPr>
            <a:spLocks noGrp="1"/>
          </p:cNvSpPr>
          <p:nvPr>
            <p:ph type="sldNum" sz="quarter" idx="12"/>
          </p:nvPr>
        </p:nvSpPr>
        <p:spPr>
          <a:xfrm>
            <a:off x="4343400" y="2198688"/>
            <a:ext cx="457200" cy="441325"/>
          </a:xfrm>
        </p:spPr>
        <p:txBody>
          <a:bodyPr/>
          <a:lstStyle>
            <a:lvl1pPr>
              <a:defRPr/>
            </a:lvl1pPr>
          </a:lstStyle>
          <a:p>
            <a:fld id="{3F621F0A-E4DB-4FE5-98B7-45B06389FBCF}" type="slidenum">
              <a:rPr lang="en-US" altLang="en-US"/>
              <a:pPr/>
              <a:t>‹#›</a:t>
            </a:fld>
            <a:endParaRPr lang="en-US" altLang="en-US" dirty="0"/>
          </a:p>
        </p:txBody>
      </p:sp>
    </p:spTree>
    <p:extLst>
      <p:ext uri="{BB962C8B-B14F-4D97-AF65-F5344CB8AC3E}">
        <p14:creationId xmlns:p14="http://schemas.microsoft.com/office/powerpoint/2010/main" val="35753640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29C71-A0C5-41C7-9C30-03CEA3009E64}"/>
              </a:ext>
            </a:extLst>
          </p:cNvPr>
          <p:cNvSpPr>
            <a:spLocks noGrp="1"/>
          </p:cNvSpPr>
          <p:nvPr>
            <p:ph type="dt" sz="half" idx="10"/>
          </p:nvPr>
        </p:nvSpPr>
        <p:spPr/>
        <p:txBody>
          <a:bodyPr/>
          <a:lstStyle>
            <a:lvl1pPr>
              <a:defRPr/>
            </a:lvl1pPr>
          </a:lstStyle>
          <a:p>
            <a:pPr>
              <a:defRPr/>
            </a:pPr>
            <a:fld id="{F254973B-DCC3-4F5C-8092-9F18A0C987E1}" type="datetime1">
              <a:rPr lang="en-US"/>
              <a:pPr>
                <a:defRPr/>
              </a:pPr>
              <a:t>8/1/2022</a:t>
            </a:fld>
            <a:endParaRPr lang="en-US" dirty="0"/>
          </a:p>
        </p:txBody>
      </p:sp>
      <p:sp>
        <p:nvSpPr>
          <p:cNvPr id="5" name="Footer Placeholder 4">
            <a:extLst>
              <a:ext uri="{FF2B5EF4-FFF2-40B4-BE49-F238E27FC236}">
                <a16:creationId xmlns:a16="http://schemas.microsoft.com/office/drawing/2014/main" id="{8B5B9AF3-52AF-4BF5-B26B-B9D76773F512}"/>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F38D8F9-8FC3-4C83-8D4C-CED65C83FFD4}"/>
              </a:ext>
            </a:extLst>
          </p:cNvPr>
          <p:cNvSpPr>
            <a:spLocks noGrp="1"/>
          </p:cNvSpPr>
          <p:nvPr>
            <p:ph type="sldNum" sz="quarter" idx="12"/>
          </p:nvPr>
        </p:nvSpPr>
        <p:spPr/>
        <p:txBody>
          <a:bodyPr/>
          <a:lstStyle>
            <a:lvl1pPr>
              <a:defRPr/>
            </a:lvl1pPr>
          </a:lstStyle>
          <a:p>
            <a:fld id="{84A6B58C-38D9-48D5-95B5-062818AC9531}" type="slidenum">
              <a:rPr lang="en-US" altLang="en-US"/>
              <a:pPr/>
              <a:t>‹#›</a:t>
            </a:fld>
            <a:endParaRPr lang="en-US" altLang="en-US" dirty="0"/>
          </a:p>
        </p:txBody>
      </p:sp>
    </p:spTree>
    <p:extLst>
      <p:ext uri="{BB962C8B-B14F-4D97-AF65-F5344CB8AC3E}">
        <p14:creationId xmlns:p14="http://schemas.microsoft.com/office/powerpoint/2010/main" val="115728553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79308E57-E190-4B2E-8733-4AD486638A30}"/>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5" name="Rectangle 20">
            <a:extLst>
              <a:ext uri="{FF2B5EF4-FFF2-40B4-BE49-F238E27FC236}">
                <a16:creationId xmlns:a16="http://schemas.microsoft.com/office/drawing/2014/main" id="{970ECC95-0ADD-4D9E-945F-E34BFEC1EAB9}"/>
              </a:ext>
            </a:extLst>
          </p:cNvPr>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6" name="Rectangle 21">
            <a:extLst>
              <a:ext uri="{FF2B5EF4-FFF2-40B4-BE49-F238E27FC236}">
                <a16:creationId xmlns:a16="http://schemas.microsoft.com/office/drawing/2014/main" id="{C4E018A5-03FB-4274-841E-7DF18EB2CF25}"/>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7" name="Rectangle 23">
            <a:extLst>
              <a:ext uri="{FF2B5EF4-FFF2-40B4-BE49-F238E27FC236}">
                <a16:creationId xmlns:a16="http://schemas.microsoft.com/office/drawing/2014/main" id="{43FBD3B7-9D16-4F9C-B80B-5FB58B2503DF}"/>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8" name="Rectangle 7">
            <a:extLst>
              <a:ext uri="{FF2B5EF4-FFF2-40B4-BE49-F238E27FC236}">
                <a16:creationId xmlns:a16="http://schemas.microsoft.com/office/drawing/2014/main" id="{612EFAD8-52AE-4386-9F74-206B1195D13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9" name="Rectangle 8">
            <a:extLst>
              <a:ext uri="{FF2B5EF4-FFF2-40B4-BE49-F238E27FC236}">
                <a16:creationId xmlns:a16="http://schemas.microsoft.com/office/drawing/2014/main" id="{9BA1A835-D0BA-4F96-BF2A-A0991446D6DE}"/>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0" name="Straight Connector 9">
            <a:extLst>
              <a:ext uri="{FF2B5EF4-FFF2-40B4-BE49-F238E27FC236}">
                <a16:creationId xmlns:a16="http://schemas.microsoft.com/office/drawing/2014/main" id="{2B1138F2-479E-481C-ADCF-F21A1D9AFFE9}"/>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1" name="Oval 10">
            <a:extLst>
              <a:ext uri="{FF2B5EF4-FFF2-40B4-BE49-F238E27FC236}">
                <a16:creationId xmlns:a16="http://schemas.microsoft.com/office/drawing/2014/main" id="{4AF11378-DCCE-4892-83B4-AC56CAECF47E}"/>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Oval 11">
            <a:extLst>
              <a:ext uri="{FF2B5EF4-FFF2-40B4-BE49-F238E27FC236}">
                <a16:creationId xmlns:a16="http://schemas.microsoft.com/office/drawing/2014/main" id="{7D4DAAA4-AE8C-4EFC-803A-58E92BA4F7EA}"/>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a:extLst>
              <a:ext uri="{FF2B5EF4-FFF2-40B4-BE49-F238E27FC236}">
                <a16:creationId xmlns:a16="http://schemas.microsoft.com/office/drawing/2014/main" id="{A74CEED1-C4B9-4551-AA7F-B5525F321576}"/>
              </a:ext>
            </a:extLst>
          </p:cNvPr>
          <p:cNvSpPr>
            <a:spLocks noGrp="1"/>
          </p:cNvSpPr>
          <p:nvPr>
            <p:ph type="sldNum" sz="quarter" idx="10"/>
          </p:nvPr>
        </p:nvSpPr>
        <p:spPr>
          <a:xfrm>
            <a:off x="6915150" y="3009900"/>
            <a:ext cx="457200" cy="441325"/>
          </a:xfrm>
        </p:spPr>
        <p:txBody>
          <a:bodyPr/>
          <a:lstStyle>
            <a:lvl1pPr>
              <a:defRPr/>
            </a:lvl1pPr>
          </a:lstStyle>
          <a:p>
            <a:fld id="{A352B120-6473-4F80-B34E-0F758F6F4A80}" type="slidenum">
              <a:rPr lang="en-US" altLang="en-US"/>
              <a:pPr/>
              <a:t>‹#›</a:t>
            </a:fld>
            <a:endParaRPr lang="en-US" altLang="en-US" dirty="0"/>
          </a:p>
        </p:txBody>
      </p:sp>
      <p:sp>
        <p:nvSpPr>
          <p:cNvPr id="14" name="Date Placeholder 3">
            <a:extLst>
              <a:ext uri="{FF2B5EF4-FFF2-40B4-BE49-F238E27FC236}">
                <a16:creationId xmlns:a16="http://schemas.microsoft.com/office/drawing/2014/main" id="{CA1521A4-B48A-42CB-979E-EEA94868BA82}"/>
              </a:ext>
            </a:extLst>
          </p:cNvPr>
          <p:cNvSpPr>
            <a:spLocks noGrp="1"/>
          </p:cNvSpPr>
          <p:nvPr>
            <p:ph type="dt" sz="half" idx="11"/>
          </p:nvPr>
        </p:nvSpPr>
        <p:spPr/>
        <p:txBody>
          <a:bodyPr/>
          <a:lstStyle>
            <a:lvl1pPr>
              <a:defRPr/>
            </a:lvl1pPr>
          </a:lstStyle>
          <a:p>
            <a:pPr>
              <a:defRPr/>
            </a:pPr>
            <a:fld id="{B2F9E077-B0BD-4388-92A1-8AA610114309}" type="datetime1">
              <a:rPr lang="en-US"/>
              <a:pPr>
                <a:defRPr/>
              </a:pPr>
              <a:t>8/1/2022</a:t>
            </a:fld>
            <a:endParaRPr lang="en-US" dirty="0"/>
          </a:p>
        </p:txBody>
      </p:sp>
      <p:sp>
        <p:nvSpPr>
          <p:cNvPr id="15" name="Footer Placeholder 4">
            <a:extLst>
              <a:ext uri="{FF2B5EF4-FFF2-40B4-BE49-F238E27FC236}">
                <a16:creationId xmlns:a16="http://schemas.microsoft.com/office/drawing/2014/main" id="{49DA7592-9291-47F6-AE2F-99265AFBA1F4}"/>
              </a:ext>
            </a:extLst>
          </p:cNvPr>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5283503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D0F0D-9F9D-4193-99AA-39C1C5059A70}"/>
              </a:ext>
            </a:extLst>
          </p:cNvPr>
          <p:cNvSpPr>
            <a:spLocks noGrp="1"/>
          </p:cNvSpPr>
          <p:nvPr>
            <p:ph type="dt" sz="half" idx="10"/>
          </p:nvPr>
        </p:nvSpPr>
        <p:spPr/>
        <p:txBody>
          <a:bodyPr/>
          <a:lstStyle>
            <a:lvl1pPr>
              <a:defRPr/>
            </a:lvl1pPr>
          </a:lstStyle>
          <a:p>
            <a:pPr>
              <a:defRPr/>
            </a:pPr>
            <a:fld id="{6969BA72-2E12-43A9-90B7-58DA14408B9A}" type="datetime1">
              <a:rPr lang="en-US"/>
              <a:pPr>
                <a:defRPr/>
              </a:pPr>
              <a:t>8/1/2022</a:t>
            </a:fld>
            <a:endParaRPr lang="en-US" dirty="0"/>
          </a:p>
        </p:txBody>
      </p:sp>
      <p:sp>
        <p:nvSpPr>
          <p:cNvPr id="5" name="Footer Placeholder 4">
            <a:extLst>
              <a:ext uri="{FF2B5EF4-FFF2-40B4-BE49-F238E27FC236}">
                <a16:creationId xmlns:a16="http://schemas.microsoft.com/office/drawing/2014/main" id="{763936B3-24DF-4BE2-B420-6A4A138625A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CB29502-556A-48A0-87F7-A1D3C12C6759}"/>
              </a:ext>
            </a:extLst>
          </p:cNvPr>
          <p:cNvSpPr>
            <a:spLocks noGrp="1"/>
          </p:cNvSpPr>
          <p:nvPr>
            <p:ph type="sldNum" sz="quarter" idx="12"/>
          </p:nvPr>
        </p:nvSpPr>
        <p:spPr>
          <a:xfrm>
            <a:off x="4362450" y="1027113"/>
            <a:ext cx="457200" cy="441325"/>
          </a:xfrm>
        </p:spPr>
        <p:txBody>
          <a:bodyPr/>
          <a:lstStyle>
            <a:lvl1pPr>
              <a:defRPr/>
            </a:lvl1pPr>
          </a:lstStyle>
          <a:p>
            <a:fld id="{4E83E56E-5F13-4B1C-B210-B5A3D37D5668}" type="slidenum">
              <a:rPr lang="en-US" altLang="en-US"/>
              <a:pPr/>
              <a:t>‹#›</a:t>
            </a:fld>
            <a:endParaRPr lang="en-US" altLang="en-US" dirty="0"/>
          </a:p>
        </p:txBody>
      </p:sp>
    </p:spTree>
    <p:extLst>
      <p:ext uri="{BB962C8B-B14F-4D97-AF65-F5344CB8AC3E}">
        <p14:creationId xmlns:p14="http://schemas.microsoft.com/office/powerpoint/2010/main" val="250968265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FD180572-256F-4BE0-8B0E-D04442CBC877}"/>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5" name="Rectangle 20">
            <a:extLst>
              <a:ext uri="{FF2B5EF4-FFF2-40B4-BE49-F238E27FC236}">
                <a16:creationId xmlns:a16="http://schemas.microsoft.com/office/drawing/2014/main" id="{C6317211-A52D-4C11-84E1-12C9B00A5530}"/>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6" name="Rectangle 21">
            <a:extLst>
              <a:ext uri="{FF2B5EF4-FFF2-40B4-BE49-F238E27FC236}">
                <a16:creationId xmlns:a16="http://schemas.microsoft.com/office/drawing/2014/main" id="{A1927904-88DC-4B31-B040-4B2CF53BF1F1}"/>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7" name="Rectangle 23">
            <a:extLst>
              <a:ext uri="{FF2B5EF4-FFF2-40B4-BE49-F238E27FC236}">
                <a16:creationId xmlns:a16="http://schemas.microsoft.com/office/drawing/2014/main" id="{01A43D0C-453E-4B3D-A410-53C69EE7F7BB}"/>
              </a:ext>
            </a:extLst>
          </p:cNvPr>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8" name="Rectangle 24">
            <a:extLst>
              <a:ext uri="{FF2B5EF4-FFF2-40B4-BE49-F238E27FC236}">
                <a16:creationId xmlns:a16="http://schemas.microsoft.com/office/drawing/2014/main" id="{9590F7B0-E0C3-4034-BAB6-CE8F4F0E8EEE}"/>
              </a:ext>
            </a:extLst>
          </p:cNvPr>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9" name="Rectangle 25">
            <a:extLst>
              <a:ext uri="{FF2B5EF4-FFF2-40B4-BE49-F238E27FC236}">
                <a16:creationId xmlns:a16="http://schemas.microsoft.com/office/drawing/2014/main" id="{0DDA7E10-6D32-48D4-B1FF-CBCCA97CDC2C}"/>
              </a:ext>
            </a:extLst>
          </p:cNvPr>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 name="Rectangle 9">
            <a:extLst>
              <a:ext uri="{FF2B5EF4-FFF2-40B4-BE49-F238E27FC236}">
                <a16:creationId xmlns:a16="http://schemas.microsoft.com/office/drawing/2014/main" id="{34679BF2-3047-42FA-9F83-8575B226DE74}"/>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1" name="Rectangle 10">
            <a:extLst>
              <a:ext uri="{FF2B5EF4-FFF2-40B4-BE49-F238E27FC236}">
                <a16:creationId xmlns:a16="http://schemas.microsoft.com/office/drawing/2014/main" id="{45078887-6504-4ECA-8143-50875601A8AA}"/>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2" name="Straight Connector 11">
            <a:extLst>
              <a:ext uri="{FF2B5EF4-FFF2-40B4-BE49-F238E27FC236}">
                <a16:creationId xmlns:a16="http://schemas.microsoft.com/office/drawing/2014/main" id="{2E2AB3B4-89A9-43CE-BE82-90F5D632C597}"/>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4F792402-E64F-4B14-BBE5-D65DE32CC2ED}"/>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9A23232D-5997-4496-9C30-F03AAE8B0CAC}"/>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a:extLst>
              <a:ext uri="{FF2B5EF4-FFF2-40B4-BE49-F238E27FC236}">
                <a16:creationId xmlns:a16="http://schemas.microsoft.com/office/drawing/2014/main" id="{07E616CD-AABC-4697-9636-9B203C108290}"/>
              </a:ext>
            </a:extLst>
          </p:cNvPr>
          <p:cNvSpPr>
            <a:spLocks noGrp="1"/>
          </p:cNvSpPr>
          <p:nvPr>
            <p:ph type="ftr" sz="quarter" idx="10"/>
          </p:nvPr>
        </p:nvSpPr>
        <p:spPr/>
        <p:txBody>
          <a:bodyPr/>
          <a:lstStyle>
            <a:lvl1pPr>
              <a:defRPr/>
            </a:lvl1pPr>
          </a:lstStyle>
          <a:p>
            <a:pPr>
              <a:defRPr/>
            </a:pPr>
            <a:endParaRPr lang="en-US" dirty="0"/>
          </a:p>
        </p:txBody>
      </p:sp>
      <p:sp>
        <p:nvSpPr>
          <p:cNvPr id="16" name="Date Placeholder 3">
            <a:extLst>
              <a:ext uri="{FF2B5EF4-FFF2-40B4-BE49-F238E27FC236}">
                <a16:creationId xmlns:a16="http://schemas.microsoft.com/office/drawing/2014/main" id="{B484C608-10A3-4EC6-9635-4693E15DB4B4}"/>
              </a:ext>
            </a:extLst>
          </p:cNvPr>
          <p:cNvSpPr>
            <a:spLocks noGrp="1"/>
          </p:cNvSpPr>
          <p:nvPr>
            <p:ph type="dt" sz="half" idx="11"/>
          </p:nvPr>
        </p:nvSpPr>
        <p:spPr/>
        <p:txBody>
          <a:bodyPr/>
          <a:lstStyle>
            <a:lvl1pPr>
              <a:defRPr/>
            </a:lvl1pPr>
          </a:lstStyle>
          <a:p>
            <a:pPr>
              <a:defRPr/>
            </a:pPr>
            <a:fld id="{C9DDCE9D-D5D8-4F80-A9D4-0E4AECEE5D10}" type="datetime1">
              <a:rPr lang="en-US"/>
              <a:pPr>
                <a:defRPr/>
              </a:pPr>
              <a:t>8/1/2022</a:t>
            </a:fld>
            <a:endParaRPr lang="en-US" dirty="0"/>
          </a:p>
        </p:txBody>
      </p:sp>
      <p:sp>
        <p:nvSpPr>
          <p:cNvPr id="17" name="Slide Number Placeholder 5">
            <a:extLst>
              <a:ext uri="{FF2B5EF4-FFF2-40B4-BE49-F238E27FC236}">
                <a16:creationId xmlns:a16="http://schemas.microsoft.com/office/drawing/2014/main" id="{86ED6D05-ED55-4961-B64D-69B28182C9DB}"/>
              </a:ext>
            </a:extLst>
          </p:cNvPr>
          <p:cNvSpPr>
            <a:spLocks noGrp="1"/>
          </p:cNvSpPr>
          <p:nvPr>
            <p:ph type="sldNum" sz="quarter" idx="12"/>
          </p:nvPr>
        </p:nvSpPr>
        <p:spPr>
          <a:xfrm>
            <a:off x="4343400" y="2198688"/>
            <a:ext cx="457200" cy="441325"/>
          </a:xfrm>
        </p:spPr>
        <p:txBody>
          <a:bodyPr/>
          <a:lstStyle>
            <a:lvl1pPr>
              <a:defRPr/>
            </a:lvl1pPr>
          </a:lstStyle>
          <a:p>
            <a:fld id="{57FE330A-5512-4E2E-9F7A-EB008F58A40D}" type="slidenum">
              <a:rPr lang="en-US" altLang="en-US"/>
              <a:pPr/>
              <a:t>‹#›</a:t>
            </a:fld>
            <a:endParaRPr lang="en-US" altLang="en-US" dirty="0"/>
          </a:p>
        </p:txBody>
      </p:sp>
    </p:spTree>
    <p:extLst>
      <p:ext uri="{BB962C8B-B14F-4D97-AF65-F5344CB8AC3E}">
        <p14:creationId xmlns:p14="http://schemas.microsoft.com/office/powerpoint/2010/main" val="360975596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a:extLst>
              <a:ext uri="{FF2B5EF4-FFF2-40B4-BE49-F238E27FC236}">
                <a16:creationId xmlns:a16="http://schemas.microsoft.com/office/drawing/2014/main" id="{F8F58A2A-D556-4FAF-9814-D362BC549320}"/>
              </a:ext>
            </a:extLst>
          </p:cNvPr>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CBA82F1E-40EF-484B-9E96-6BADBC67015B}"/>
              </a:ext>
            </a:extLst>
          </p:cNvPr>
          <p:cNvSpPr>
            <a:spLocks noGrp="1"/>
          </p:cNvSpPr>
          <p:nvPr>
            <p:ph type="dt" sz="half" idx="10"/>
          </p:nvPr>
        </p:nvSpPr>
        <p:spPr>
          <a:xfrm>
            <a:off x="5791200" y="6410325"/>
            <a:ext cx="3044825" cy="365125"/>
          </a:xfrm>
        </p:spPr>
        <p:txBody>
          <a:bodyPr/>
          <a:lstStyle>
            <a:lvl1pPr>
              <a:defRPr/>
            </a:lvl1pPr>
          </a:lstStyle>
          <a:p>
            <a:pPr>
              <a:defRPr/>
            </a:pPr>
            <a:fld id="{DDA04462-F04D-4FB5-ADC6-70027620DB94}" type="datetime1">
              <a:rPr lang="en-US"/>
              <a:pPr>
                <a:defRPr/>
              </a:pPr>
              <a:t>8/1/2022</a:t>
            </a:fld>
            <a:endParaRPr lang="en-US" dirty="0"/>
          </a:p>
        </p:txBody>
      </p:sp>
      <p:sp>
        <p:nvSpPr>
          <p:cNvPr id="7" name="Footer Placeholder 5">
            <a:extLst>
              <a:ext uri="{FF2B5EF4-FFF2-40B4-BE49-F238E27FC236}">
                <a16:creationId xmlns:a16="http://schemas.microsoft.com/office/drawing/2014/main" id="{7C5A4BA3-FA9F-482C-AD73-3D78BD5508E3}"/>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6">
            <a:extLst>
              <a:ext uri="{FF2B5EF4-FFF2-40B4-BE49-F238E27FC236}">
                <a16:creationId xmlns:a16="http://schemas.microsoft.com/office/drawing/2014/main" id="{B1D77EFC-98B0-45B3-86A2-586D688D4805}"/>
              </a:ext>
            </a:extLst>
          </p:cNvPr>
          <p:cNvSpPr>
            <a:spLocks noGrp="1"/>
          </p:cNvSpPr>
          <p:nvPr>
            <p:ph type="sldNum" sz="quarter" idx="12"/>
          </p:nvPr>
        </p:nvSpPr>
        <p:spPr/>
        <p:txBody>
          <a:bodyPr/>
          <a:lstStyle>
            <a:lvl1pPr>
              <a:defRPr/>
            </a:lvl1pPr>
          </a:lstStyle>
          <a:p>
            <a:fld id="{DFF902BF-51DA-4C1C-818D-CA4D9E5BAEEA}" type="slidenum">
              <a:rPr lang="en-US" altLang="en-US"/>
              <a:pPr/>
              <a:t>‹#›</a:t>
            </a:fld>
            <a:endParaRPr lang="en-US" altLang="en-US" dirty="0"/>
          </a:p>
        </p:txBody>
      </p:sp>
    </p:spTree>
    <p:extLst>
      <p:ext uri="{BB962C8B-B14F-4D97-AF65-F5344CB8AC3E}">
        <p14:creationId xmlns:p14="http://schemas.microsoft.com/office/powerpoint/2010/main" val="295084345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a:extLst>
              <a:ext uri="{FF2B5EF4-FFF2-40B4-BE49-F238E27FC236}">
                <a16:creationId xmlns:a16="http://schemas.microsoft.com/office/drawing/2014/main" id="{40AD970A-492F-4EDF-925B-CE8409BD2F3C}"/>
              </a:ext>
            </a:extLst>
          </p:cNvPr>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 name="Rectangle 20">
            <a:extLst>
              <a:ext uri="{FF2B5EF4-FFF2-40B4-BE49-F238E27FC236}">
                <a16:creationId xmlns:a16="http://schemas.microsoft.com/office/drawing/2014/main" id="{6ED68776-726E-4363-BFF3-B3947840F081}"/>
              </a:ext>
            </a:extLst>
          </p:cNvPr>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9" name="Rectangle 21">
            <a:extLst>
              <a:ext uri="{FF2B5EF4-FFF2-40B4-BE49-F238E27FC236}">
                <a16:creationId xmlns:a16="http://schemas.microsoft.com/office/drawing/2014/main" id="{F0ECCC8D-AF8E-40D5-BE01-E81500E60248}"/>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 name="Rectangle 23">
            <a:extLst>
              <a:ext uri="{FF2B5EF4-FFF2-40B4-BE49-F238E27FC236}">
                <a16:creationId xmlns:a16="http://schemas.microsoft.com/office/drawing/2014/main" id="{54F61C4A-6703-4F67-85DC-A35380620D01}"/>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1" name="Rectangle 24">
            <a:extLst>
              <a:ext uri="{FF2B5EF4-FFF2-40B4-BE49-F238E27FC236}">
                <a16:creationId xmlns:a16="http://schemas.microsoft.com/office/drawing/2014/main" id="{35A2A68F-445F-4D69-9051-4D0B60A7431B}"/>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2" name="Rectangle 11">
            <a:extLst>
              <a:ext uri="{FF2B5EF4-FFF2-40B4-BE49-F238E27FC236}">
                <a16:creationId xmlns:a16="http://schemas.microsoft.com/office/drawing/2014/main" id="{81406165-1A4D-47C4-B8BD-9D19438F334E}"/>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a:extLst>
              <a:ext uri="{FF2B5EF4-FFF2-40B4-BE49-F238E27FC236}">
                <a16:creationId xmlns:a16="http://schemas.microsoft.com/office/drawing/2014/main" id="{09BB99C1-A43D-4FC4-89E9-DC7F2E76C3C0}"/>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4" name="Straight Connector 13">
            <a:extLst>
              <a:ext uri="{FF2B5EF4-FFF2-40B4-BE49-F238E27FC236}">
                <a16:creationId xmlns:a16="http://schemas.microsoft.com/office/drawing/2014/main" id="{4DD996C4-B008-4E92-B0B2-390481120929}"/>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5" name="Rectangle 14">
            <a:extLst>
              <a:ext uri="{FF2B5EF4-FFF2-40B4-BE49-F238E27FC236}">
                <a16:creationId xmlns:a16="http://schemas.microsoft.com/office/drawing/2014/main" id="{C5FBA342-D8E6-4D5F-B225-79F1ADE33815}"/>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6" name="Oval 15">
            <a:extLst>
              <a:ext uri="{FF2B5EF4-FFF2-40B4-BE49-F238E27FC236}">
                <a16:creationId xmlns:a16="http://schemas.microsoft.com/office/drawing/2014/main" id="{4EDC213D-95B3-40AF-BBC9-C612B7DB8C7B}"/>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5104EC61-ACC2-4498-9360-117AAD952FDF}"/>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a:extLst>
              <a:ext uri="{FF2B5EF4-FFF2-40B4-BE49-F238E27FC236}">
                <a16:creationId xmlns:a16="http://schemas.microsoft.com/office/drawing/2014/main" id="{4916A231-5EBD-4865-9BD5-DA15F43E9E10}"/>
              </a:ext>
            </a:extLst>
          </p:cNvPr>
          <p:cNvSpPr>
            <a:spLocks noGrp="1"/>
          </p:cNvSpPr>
          <p:nvPr>
            <p:ph type="dt" sz="half" idx="10"/>
          </p:nvPr>
        </p:nvSpPr>
        <p:spPr/>
        <p:txBody>
          <a:bodyPr/>
          <a:lstStyle>
            <a:lvl1pPr>
              <a:defRPr/>
            </a:lvl1pPr>
          </a:lstStyle>
          <a:p>
            <a:pPr>
              <a:defRPr/>
            </a:pPr>
            <a:fld id="{135750D6-489A-4EF0-8B14-CD4CB12A99E0}" type="datetime1">
              <a:rPr lang="en-US"/>
              <a:pPr>
                <a:defRPr/>
              </a:pPr>
              <a:t>8/1/2022</a:t>
            </a:fld>
            <a:endParaRPr lang="en-US" dirty="0"/>
          </a:p>
        </p:txBody>
      </p:sp>
      <p:sp>
        <p:nvSpPr>
          <p:cNvPr id="19" name="Footer Placeholder 7">
            <a:extLst>
              <a:ext uri="{FF2B5EF4-FFF2-40B4-BE49-F238E27FC236}">
                <a16:creationId xmlns:a16="http://schemas.microsoft.com/office/drawing/2014/main" id="{F676F117-8CCD-4B09-B636-2E09BF94A4BC}"/>
              </a:ext>
            </a:extLst>
          </p:cNvPr>
          <p:cNvSpPr>
            <a:spLocks noGrp="1"/>
          </p:cNvSpPr>
          <p:nvPr>
            <p:ph type="ftr" sz="quarter" idx="11"/>
          </p:nvPr>
        </p:nvSpPr>
        <p:spPr>
          <a:xfrm>
            <a:off x="304800" y="6410325"/>
            <a:ext cx="3581400" cy="365125"/>
          </a:xfrm>
        </p:spPr>
        <p:txBody>
          <a:bodyPr/>
          <a:lstStyle>
            <a:lvl1pPr>
              <a:defRPr/>
            </a:lvl1pPr>
          </a:lstStyle>
          <a:p>
            <a:pPr>
              <a:defRPr/>
            </a:pPr>
            <a:endParaRPr lang="en-US" dirty="0"/>
          </a:p>
        </p:txBody>
      </p:sp>
      <p:sp>
        <p:nvSpPr>
          <p:cNvPr id="20" name="Slide Number Placeholder 8">
            <a:extLst>
              <a:ext uri="{FF2B5EF4-FFF2-40B4-BE49-F238E27FC236}">
                <a16:creationId xmlns:a16="http://schemas.microsoft.com/office/drawing/2014/main" id="{81E49CFA-2491-4DAF-A59E-5D8151E48232}"/>
              </a:ext>
            </a:extLst>
          </p:cNvPr>
          <p:cNvSpPr>
            <a:spLocks noGrp="1"/>
          </p:cNvSpPr>
          <p:nvPr>
            <p:ph type="sldNum" sz="quarter" idx="12"/>
          </p:nvPr>
        </p:nvSpPr>
        <p:spPr>
          <a:xfrm>
            <a:off x="4343400" y="1042988"/>
            <a:ext cx="457200" cy="441325"/>
          </a:xfrm>
        </p:spPr>
        <p:txBody>
          <a:bodyPr/>
          <a:lstStyle>
            <a:lvl1pPr>
              <a:defRPr/>
            </a:lvl1pPr>
          </a:lstStyle>
          <a:p>
            <a:fld id="{C7728337-914D-4E83-8BD4-26A61452CEE4}" type="slidenum">
              <a:rPr lang="en-US" altLang="en-US"/>
              <a:pPr/>
              <a:t>‹#›</a:t>
            </a:fld>
            <a:endParaRPr lang="en-US" altLang="en-US" dirty="0"/>
          </a:p>
        </p:txBody>
      </p:sp>
    </p:spTree>
    <p:extLst>
      <p:ext uri="{BB962C8B-B14F-4D97-AF65-F5344CB8AC3E}">
        <p14:creationId xmlns:p14="http://schemas.microsoft.com/office/powerpoint/2010/main" val="25732599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E87F01-43AC-4A98-B8B7-EE62BFA0F75C}"/>
              </a:ext>
            </a:extLst>
          </p:cNvPr>
          <p:cNvSpPr>
            <a:spLocks noGrp="1"/>
          </p:cNvSpPr>
          <p:nvPr>
            <p:ph type="dt" sz="half" idx="10"/>
          </p:nvPr>
        </p:nvSpPr>
        <p:spPr/>
        <p:txBody>
          <a:bodyPr/>
          <a:lstStyle>
            <a:lvl1pPr>
              <a:defRPr/>
            </a:lvl1pPr>
          </a:lstStyle>
          <a:p>
            <a:pPr>
              <a:defRPr/>
            </a:pPr>
            <a:fld id="{930498B6-D02D-48E5-AA59-7D78FFCE9E77}" type="datetime1">
              <a:rPr lang="en-US"/>
              <a:pPr>
                <a:defRPr/>
              </a:pPr>
              <a:t>8/1/2022</a:t>
            </a:fld>
            <a:endParaRPr lang="en-US" dirty="0"/>
          </a:p>
        </p:txBody>
      </p:sp>
      <p:sp>
        <p:nvSpPr>
          <p:cNvPr id="4" name="Footer Placeholder 3">
            <a:extLst>
              <a:ext uri="{FF2B5EF4-FFF2-40B4-BE49-F238E27FC236}">
                <a16:creationId xmlns:a16="http://schemas.microsoft.com/office/drawing/2014/main" id="{720A0481-4A83-4710-90AA-FB4D5CF97AD8}"/>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64216054-F9F2-4B8A-8717-B0A9EFBDB501}"/>
              </a:ext>
            </a:extLst>
          </p:cNvPr>
          <p:cNvSpPr>
            <a:spLocks noGrp="1"/>
          </p:cNvSpPr>
          <p:nvPr>
            <p:ph type="sldNum" sz="quarter" idx="12"/>
          </p:nvPr>
        </p:nvSpPr>
        <p:spPr>
          <a:xfrm>
            <a:off x="4343400" y="1036638"/>
            <a:ext cx="457200" cy="441325"/>
          </a:xfrm>
        </p:spPr>
        <p:txBody>
          <a:bodyPr/>
          <a:lstStyle>
            <a:lvl1pPr>
              <a:defRPr/>
            </a:lvl1pPr>
          </a:lstStyle>
          <a:p>
            <a:fld id="{DA561EE0-0752-4968-A494-0E540C9D8A54}" type="slidenum">
              <a:rPr lang="en-US" altLang="en-US"/>
              <a:pPr/>
              <a:t>‹#›</a:t>
            </a:fld>
            <a:endParaRPr lang="en-US" altLang="en-US" dirty="0"/>
          </a:p>
        </p:txBody>
      </p:sp>
    </p:spTree>
    <p:extLst>
      <p:ext uri="{BB962C8B-B14F-4D97-AF65-F5344CB8AC3E}">
        <p14:creationId xmlns:p14="http://schemas.microsoft.com/office/powerpoint/2010/main" val="7439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019B338B-BDDC-4A10-9345-A619D58930CB}"/>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3" name="Rectangle 20">
            <a:extLst>
              <a:ext uri="{FF2B5EF4-FFF2-40B4-BE49-F238E27FC236}">
                <a16:creationId xmlns:a16="http://schemas.microsoft.com/office/drawing/2014/main" id="{48E91DEC-51DE-43DE-9867-BB5469F13968}"/>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4" name="Rectangle 21">
            <a:extLst>
              <a:ext uri="{FF2B5EF4-FFF2-40B4-BE49-F238E27FC236}">
                <a16:creationId xmlns:a16="http://schemas.microsoft.com/office/drawing/2014/main" id="{B17D5822-2CB6-4398-B09F-CC1C0D3006B4}"/>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5" name="Rectangle 23">
            <a:extLst>
              <a:ext uri="{FF2B5EF4-FFF2-40B4-BE49-F238E27FC236}">
                <a16:creationId xmlns:a16="http://schemas.microsoft.com/office/drawing/2014/main" id="{34618D84-2899-4E00-B9BE-5706E9F6462E}"/>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6" name="Rectangle 5">
            <a:extLst>
              <a:ext uri="{FF2B5EF4-FFF2-40B4-BE49-F238E27FC236}">
                <a16:creationId xmlns:a16="http://schemas.microsoft.com/office/drawing/2014/main" id="{4E314769-105C-43E3-8566-B677CDD59F44}"/>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7" name="Rectangle 6">
            <a:extLst>
              <a:ext uri="{FF2B5EF4-FFF2-40B4-BE49-F238E27FC236}">
                <a16:creationId xmlns:a16="http://schemas.microsoft.com/office/drawing/2014/main" id="{2B5966E7-92B8-4E5B-8D00-50F7A8ADAB51}"/>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8" name="Date Placeholder 1">
            <a:extLst>
              <a:ext uri="{FF2B5EF4-FFF2-40B4-BE49-F238E27FC236}">
                <a16:creationId xmlns:a16="http://schemas.microsoft.com/office/drawing/2014/main" id="{A3464CA5-6932-4CB1-BC15-A7B4AA6A458E}"/>
              </a:ext>
            </a:extLst>
          </p:cNvPr>
          <p:cNvSpPr>
            <a:spLocks noGrp="1"/>
          </p:cNvSpPr>
          <p:nvPr>
            <p:ph type="dt" sz="half" idx="10"/>
          </p:nvPr>
        </p:nvSpPr>
        <p:spPr/>
        <p:txBody>
          <a:bodyPr/>
          <a:lstStyle>
            <a:lvl1pPr>
              <a:defRPr/>
            </a:lvl1pPr>
          </a:lstStyle>
          <a:p>
            <a:pPr>
              <a:defRPr/>
            </a:pPr>
            <a:fld id="{023FDAC1-E1CE-490B-AEBF-479557D49DC4}" type="datetime1">
              <a:rPr lang="en-US"/>
              <a:pPr>
                <a:defRPr/>
              </a:pPr>
              <a:t>8/1/2022</a:t>
            </a:fld>
            <a:endParaRPr lang="en-US" dirty="0"/>
          </a:p>
        </p:txBody>
      </p:sp>
      <p:sp>
        <p:nvSpPr>
          <p:cNvPr id="9" name="Footer Placeholder 2">
            <a:extLst>
              <a:ext uri="{FF2B5EF4-FFF2-40B4-BE49-F238E27FC236}">
                <a16:creationId xmlns:a16="http://schemas.microsoft.com/office/drawing/2014/main" id="{738676AD-784C-4EA1-B6AF-C0B7C95282D8}"/>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3">
            <a:extLst>
              <a:ext uri="{FF2B5EF4-FFF2-40B4-BE49-F238E27FC236}">
                <a16:creationId xmlns:a16="http://schemas.microsoft.com/office/drawing/2014/main" id="{E925C1A0-432F-409A-834F-E70E207F28FB}"/>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fld id="{1E8DBFD7-CC80-46E9-AD83-48A852A1BCBD}" type="slidenum">
              <a:rPr lang="en-US" altLang="en-US"/>
              <a:pPr/>
              <a:t>‹#›</a:t>
            </a:fld>
            <a:endParaRPr lang="en-US" altLang="en-US" dirty="0"/>
          </a:p>
        </p:txBody>
      </p:sp>
    </p:spTree>
    <p:extLst>
      <p:ext uri="{BB962C8B-B14F-4D97-AF65-F5344CB8AC3E}">
        <p14:creationId xmlns:p14="http://schemas.microsoft.com/office/powerpoint/2010/main" val="961060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8EC2FF-7506-4FF9-AA2B-9E88917F7023}"/>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6" name="Rectangle 20">
            <a:extLst>
              <a:ext uri="{FF2B5EF4-FFF2-40B4-BE49-F238E27FC236}">
                <a16:creationId xmlns:a16="http://schemas.microsoft.com/office/drawing/2014/main" id="{CF242037-CCFE-4E65-B9AC-68BD1E63C1BD}"/>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7" name="Rectangle 21">
            <a:extLst>
              <a:ext uri="{FF2B5EF4-FFF2-40B4-BE49-F238E27FC236}">
                <a16:creationId xmlns:a16="http://schemas.microsoft.com/office/drawing/2014/main" id="{0B8A7E1B-0F5B-483B-BE93-C739FD2BF02B}"/>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8" name="Rectangle 23">
            <a:extLst>
              <a:ext uri="{FF2B5EF4-FFF2-40B4-BE49-F238E27FC236}">
                <a16:creationId xmlns:a16="http://schemas.microsoft.com/office/drawing/2014/main" id="{4D7ACE1D-0341-4629-BDAC-A2BF84D53F7A}"/>
              </a:ext>
            </a:extLst>
          </p:cNvPr>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9" name="Rectangle 24">
            <a:extLst>
              <a:ext uri="{FF2B5EF4-FFF2-40B4-BE49-F238E27FC236}">
                <a16:creationId xmlns:a16="http://schemas.microsoft.com/office/drawing/2014/main" id="{759F067D-830B-4423-A035-DE567D9E1DB7}"/>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 name="Rectangle 9">
            <a:extLst>
              <a:ext uri="{FF2B5EF4-FFF2-40B4-BE49-F238E27FC236}">
                <a16:creationId xmlns:a16="http://schemas.microsoft.com/office/drawing/2014/main" id="{7120A87C-0F34-45D8-9CA1-3590991AC39E}"/>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a:extLst>
              <a:ext uri="{FF2B5EF4-FFF2-40B4-BE49-F238E27FC236}">
                <a16:creationId xmlns:a16="http://schemas.microsoft.com/office/drawing/2014/main" id="{6D831864-1528-47B4-BBB6-214E877D5318}"/>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2" name="Straight Connector 11">
            <a:extLst>
              <a:ext uri="{FF2B5EF4-FFF2-40B4-BE49-F238E27FC236}">
                <a16:creationId xmlns:a16="http://schemas.microsoft.com/office/drawing/2014/main" id="{B1F09519-C6BC-4EA6-BE90-7773C612C652}"/>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BCC8DFB3-3004-4C20-9C19-24368C49774C}"/>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1E8B561A-AB51-4E63-BBBF-5F3BA97E96EB}"/>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Rectangle 14">
            <a:extLst>
              <a:ext uri="{FF2B5EF4-FFF2-40B4-BE49-F238E27FC236}">
                <a16:creationId xmlns:a16="http://schemas.microsoft.com/office/drawing/2014/main" id="{21AAF5CB-711E-4252-9C90-74D9E3FE3692}"/>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a:extLst>
              <a:ext uri="{FF2B5EF4-FFF2-40B4-BE49-F238E27FC236}">
                <a16:creationId xmlns:a16="http://schemas.microsoft.com/office/drawing/2014/main" id="{AF896BEE-8B86-48CA-A90D-BEAB633D5460}"/>
              </a:ext>
            </a:extLst>
          </p:cNvPr>
          <p:cNvSpPr>
            <a:spLocks noGrp="1"/>
          </p:cNvSpPr>
          <p:nvPr>
            <p:ph type="sldNum" sz="quarter" idx="10"/>
          </p:nvPr>
        </p:nvSpPr>
        <p:spPr>
          <a:xfrm>
            <a:off x="1371600" y="312738"/>
            <a:ext cx="457200" cy="441325"/>
          </a:xfrm>
        </p:spPr>
        <p:txBody>
          <a:bodyPr/>
          <a:lstStyle>
            <a:lvl1pPr>
              <a:defRPr/>
            </a:lvl1pPr>
          </a:lstStyle>
          <a:p>
            <a:fld id="{A32160F0-2843-4194-A24D-0B7263E8B24A}" type="slidenum">
              <a:rPr lang="en-US" altLang="en-US"/>
              <a:pPr/>
              <a:t>‹#›</a:t>
            </a:fld>
            <a:endParaRPr lang="en-US" altLang="en-US" dirty="0"/>
          </a:p>
        </p:txBody>
      </p:sp>
      <p:sp>
        <p:nvSpPr>
          <p:cNvPr id="17" name="Date Placeholder 4">
            <a:extLst>
              <a:ext uri="{FF2B5EF4-FFF2-40B4-BE49-F238E27FC236}">
                <a16:creationId xmlns:a16="http://schemas.microsoft.com/office/drawing/2014/main" id="{6744000E-1767-4F5C-B247-D054C0994FB0}"/>
              </a:ext>
            </a:extLst>
          </p:cNvPr>
          <p:cNvSpPr>
            <a:spLocks noGrp="1"/>
          </p:cNvSpPr>
          <p:nvPr>
            <p:ph type="dt" sz="half" idx="11"/>
          </p:nvPr>
        </p:nvSpPr>
        <p:spPr/>
        <p:txBody>
          <a:bodyPr/>
          <a:lstStyle>
            <a:lvl1pPr>
              <a:defRPr/>
            </a:lvl1pPr>
          </a:lstStyle>
          <a:p>
            <a:pPr>
              <a:defRPr/>
            </a:pPr>
            <a:fld id="{665B9A86-6DB3-43B7-9DE0-643FBC8B1E3F}" type="datetime1">
              <a:rPr lang="en-US"/>
              <a:pPr>
                <a:defRPr/>
              </a:pPr>
              <a:t>8/1/2022</a:t>
            </a:fld>
            <a:endParaRPr lang="en-US" dirty="0"/>
          </a:p>
        </p:txBody>
      </p:sp>
      <p:sp>
        <p:nvSpPr>
          <p:cNvPr id="18" name="Footer Placeholder 5">
            <a:extLst>
              <a:ext uri="{FF2B5EF4-FFF2-40B4-BE49-F238E27FC236}">
                <a16:creationId xmlns:a16="http://schemas.microsoft.com/office/drawing/2014/main" id="{2552B166-5F52-4BB2-B605-257B9C472CE7}"/>
              </a:ext>
            </a:extLst>
          </p:cNvPr>
          <p:cNvSpPr>
            <a:spLocks noGrp="1"/>
          </p:cNvSpPr>
          <p:nvPr>
            <p:ph type="ftr" sz="quarter" idx="12"/>
          </p:nvPr>
        </p:nvSpPr>
        <p:spPr>
          <a:xfrm>
            <a:off x="301625" y="6410325"/>
            <a:ext cx="3382963" cy="366713"/>
          </a:xfrm>
        </p:spPr>
        <p:txBody>
          <a:bodyPr/>
          <a:lstStyle>
            <a:lvl1pPr>
              <a:defRPr/>
            </a:lvl1pPr>
          </a:lstStyle>
          <a:p>
            <a:pPr>
              <a:defRPr/>
            </a:pPr>
            <a:endParaRPr lang="en-US" dirty="0"/>
          </a:p>
        </p:txBody>
      </p:sp>
    </p:spTree>
    <p:extLst>
      <p:ext uri="{BB962C8B-B14F-4D97-AF65-F5344CB8AC3E}">
        <p14:creationId xmlns:p14="http://schemas.microsoft.com/office/powerpoint/2010/main" val="31521993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BE61FC8-0E04-40EF-A248-CE1A24D1DD9D}"/>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6" name="Rectangle 20">
            <a:extLst>
              <a:ext uri="{FF2B5EF4-FFF2-40B4-BE49-F238E27FC236}">
                <a16:creationId xmlns:a16="http://schemas.microsoft.com/office/drawing/2014/main" id="{826A7B7E-29BA-42BD-90C4-19E29469B349}"/>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7" name="Rectangle 21">
            <a:extLst>
              <a:ext uri="{FF2B5EF4-FFF2-40B4-BE49-F238E27FC236}">
                <a16:creationId xmlns:a16="http://schemas.microsoft.com/office/drawing/2014/main" id="{5C4F9AC0-6C34-4710-862F-288865608485}"/>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8" name="Rectangle 23">
            <a:extLst>
              <a:ext uri="{FF2B5EF4-FFF2-40B4-BE49-F238E27FC236}">
                <a16:creationId xmlns:a16="http://schemas.microsoft.com/office/drawing/2014/main" id="{8BA7304D-41BE-41D8-AAC9-BBFADEF277AF}"/>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9" name="Rectangle 24">
            <a:extLst>
              <a:ext uri="{FF2B5EF4-FFF2-40B4-BE49-F238E27FC236}">
                <a16:creationId xmlns:a16="http://schemas.microsoft.com/office/drawing/2014/main" id="{B0A6AE12-FAAF-48F3-9424-3CCEF435B757}"/>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 name="Rectangle 9">
            <a:extLst>
              <a:ext uri="{FF2B5EF4-FFF2-40B4-BE49-F238E27FC236}">
                <a16:creationId xmlns:a16="http://schemas.microsoft.com/office/drawing/2014/main" id="{FC6FD371-7760-4F76-9CF8-59199ABDA006}"/>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1" name="Rectangle 10">
            <a:extLst>
              <a:ext uri="{FF2B5EF4-FFF2-40B4-BE49-F238E27FC236}">
                <a16:creationId xmlns:a16="http://schemas.microsoft.com/office/drawing/2014/main" id="{DB55FB25-7D6D-495E-B24F-51C58DC17BF5}"/>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a:extLst>
              <a:ext uri="{FF2B5EF4-FFF2-40B4-BE49-F238E27FC236}">
                <a16:creationId xmlns:a16="http://schemas.microsoft.com/office/drawing/2014/main" id="{070FC135-FA4E-4439-BDB8-03EC0E2151AA}"/>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4AC90B98-4141-4827-AD7C-CC9656D279C0}"/>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4D088C75-454F-46CF-A8C3-9FD970F1CDE4}"/>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Rectangle 14">
            <a:extLst>
              <a:ext uri="{FF2B5EF4-FFF2-40B4-BE49-F238E27FC236}">
                <a16:creationId xmlns:a16="http://schemas.microsoft.com/office/drawing/2014/main" id="{B5C7D93D-3EA2-4645-9015-E73990C887FE}"/>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a:extLst>
              <a:ext uri="{FF2B5EF4-FFF2-40B4-BE49-F238E27FC236}">
                <a16:creationId xmlns:a16="http://schemas.microsoft.com/office/drawing/2014/main" id="{FBB28F2C-D4DF-48E3-9553-713673B15B54}"/>
              </a:ext>
            </a:extLst>
          </p:cNvPr>
          <p:cNvSpPr>
            <a:spLocks noGrp="1"/>
          </p:cNvSpPr>
          <p:nvPr>
            <p:ph type="sldNum" sz="quarter" idx="10"/>
          </p:nvPr>
        </p:nvSpPr>
        <p:spPr>
          <a:xfrm>
            <a:off x="1371600" y="312738"/>
            <a:ext cx="457200" cy="441325"/>
          </a:xfrm>
        </p:spPr>
        <p:txBody>
          <a:bodyPr/>
          <a:lstStyle>
            <a:lvl1pPr>
              <a:defRPr/>
            </a:lvl1pPr>
          </a:lstStyle>
          <a:p>
            <a:fld id="{C1227330-5541-4C5B-8E09-9CD1725F57EF}" type="slidenum">
              <a:rPr lang="en-US" altLang="en-US"/>
              <a:pPr/>
              <a:t>‹#›</a:t>
            </a:fld>
            <a:endParaRPr lang="en-US" altLang="en-US" dirty="0"/>
          </a:p>
        </p:txBody>
      </p:sp>
      <p:sp>
        <p:nvSpPr>
          <p:cNvPr id="17" name="Date Placeholder 4">
            <a:extLst>
              <a:ext uri="{FF2B5EF4-FFF2-40B4-BE49-F238E27FC236}">
                <a16:creationId xmlns:a16="http://schemas.microsoft.com/office/drawing/2014/main" id="{7E770598-03A8-45E6-917D-34E01B10A9CF}"/>
              </a:ext>
            </a:extLst>
          </p:cNvPr>
          <p:cNvSpPr>
            <a:spLocks noGrp="1"/>
          </p:cNvSpPr>
          <p:nvPr>
            <p:ph type="dt" sz="half" idx="11"/>
          </p:nvPr>
        </p:nvSpPr>
        <p:spPr>
          <a:xfrm>
            <a:off x="5788025" y="6405563"/>
            <a:ext cx="3044825" cy="365125"/>
          </a:xfrm>
        </p:spPr>
        <p:txBody>
          <a:bodyPr/>
          <a:lstStyle>
            <a:lvl1pPr>
              <a:defRPr/>
            </a:lvl1pPr>
          </a:lstStyle>
          <a:p>
            <a:pPr>
              <a:defRPr/>
            </a:pPr>
            <a:fld id="{A624BB2E-69F2-4BD0-BF20-353F158E2576}" type="datetime1">
              <a:rPr lang="en-US"/>
              <a:pPr>
                <a:defRPr/>
              </a:pPr>
              <a:t>8/1/2022</a:t>
            </a:fld>
            <a:endParaRPr lang="en-US" dirty="0"/>
          </a:p>
        </p:txBody>
      </p:sp>
      <p:sp>
        <p:nvSpPr>
          <p:cNvPr id="18" name="Footer Placeholder 5">
            <a:extLst>
              <a:ext uri="{FF2B5EF4-FFF2-40B4-BE49-F238E27FC236}">
                <a16:creationId xmlns:a16="http://schemas.microsoft.com/office/drawing/2014/main" id="{B21DED37-4A37-4F62-94AF-1061AF5CC46F}"/>
              </a:ext>
            </a:extLst>
          </p:cNvPr>
          <p:cNvSpPr>
            <a:spLocks noGrp="1"/>
          </p:cNvSpPr>
          <p:nvPr>
            <p:ph type="ftr" sz="quarter" idx="12"/>
          </p:nvPr>
        </p:nvSpPr>
        <p:spPr>
          <a:xfrm>
            <a:off x="301625" y="6410325"/>
            <a:ext cx="3584575" cy="366713"/>
          </a:xfrm>
        </p:spPr>
        <p:txBody>
          <a:bodyPr/>
          <a:lstStyle>
            <a:lvl1pPr>
              <a:defRPr/>
            </a:lvl1pPr>
          </a:lstStyle>
          <a:p>
            <a:pPr>
              <a:defRPr/>
            </a:pPr>
            <a:endParaRPr lang="en-US" dirty="0"/>
          </a:p>
        </p:txBody>
      </p:sp>
    </p:spTree>
    <p:extLst>
      <p:ext uri="{BB962C8B-B14F-4D97-AF65-F5344CB8AC3E}">
        <p14:creationId xmlns:p14="http://schemas.microsoft.com/office/powerpoint/2010/main" val="63390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29AFCC08-BFFA-4C4D-BF26-84D76145B62E}"/>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27" name="Rectangle 15">
            <a:extLst>
              <a:ext uri="{FF2B5EF4-FFF2-40B4-BE49-F238E27FC236}">
                <a16:creationId xmlns:a16="http://schemas.microsoft.com/office/drawing/2014/main" id="{239001C2-C65A-4803-A375-54E64BD6DFD8}"/>
              </a:ext>
            </a:extLst>
          </p:cNvPr>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28" name="Rectangle 17">
            <a:extLst>
              <a:ext uri="{FF2B5EF4-FFF2-40B4-BE49-F238E27FC236}">
                <a16:creationId xmlns:a16="http://schemas.microsoft.com/office/drawing/2014/main" id="{4F895061-4318-4645-A486-DC056CDCF649}"/>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1029" name="Rectangle 18">
            <a:extLst>
              <a:ext uri="{FF2B5EF4-FFF2-40B4-BE49-F238E27FC236}">
                <a16:creationId xmlns:a16="http://schemas.microsoft.com/office/drawing/2014/main" id="{F54357C1-8FCC-4115-89AA-81C07AEBA4CB}"/>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dirty="0"/>
          </a:p>
        </p:txBody>
      </p:sp>
      <p:sp>
        <p:nvSpPr>
          <p:cNvPr id="9" name="Rectangle 8">
            <a:extLst>
              <a:ext uri="{FF2B5EF4-FFF2-40B4-BE49-F238E27FC236}">
                <a16:creationId xmlns:a16="http://schemas.microsoft.com/office/drawing/2014/main" id="{6A9524F8-3009-4488-953B-32B0F386A846}"/>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4" name="Date Placeholder 13">
            <a:extLst>
              <a:ext uri="{FF2B5EF4-FFF2-40B4-BE49-F238E27FC236}">
                <a16:creationId xmlns:a16="http://schemas.microsoft.com/office/drawing/2014/main" id="{3E4759CE-B9BA-4451-BCAD-E579D78A5268}"/>
              </a:ext>
            </a:extLst>
          </p:cNvPr>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cs typeface="Arial" charset="0"/>
              </a:defRPr>
            </a:lvl1pPr>
          </a:lstStyle>
          <a:p>
            <a:pPr>
              <a:defRPr/>
            </a:pPr>
            <a:fld id="{73980F27-0A15-4667-AA2C-D80FE2E206CB}" type="datetime1">
              <a:rPr lang="en-US"/>
              <a:pPr>
                <a:defRPr/>
              </a:pPr>
              <a:t>8/1/2022</a:t>
            </a:fld>
            <a:endParaRPr lang="en-US" dirty="0"/>
          </a:p>
        </p:txBody>
      </p:sp>
      <p:sp>
        <p:nvSpPr>
          <p:cNvPr id="3" name="Footer Placeholder 2">
            <a:extLst>
              <a:ext uri="{FF2B5EF4-FFF2-40B4-BE49-F238E27FC236}">
                <a16:creationId xmlns:a16="http://schemas.microsoft.com/office/drawing/2014/main" id="{E7FCBF4D-97CB-4F6D-A00B-4F15ABC67E5A}"/>
              </a:ext>
            </a:extLst>
          </p:cNvPr>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cs typeface="Arial" charset="0"/>
              </a:defRPr>
            </a:lvl1pPr>
          </a:lstStyle>
          <a:p>
            <a:pPr>
              <a:defRPr/>
            </a:pPr>
            <a:endParaRPr lang="en-US" dirty="0"/>
          </a:p>
        </p:txBody>
      </p:sp>
      <p:sp>
        <p:nvSpPr>
          <p:cNvPr id="8" name="Rectangle 7">
            <a:extLst>
              <a:ext uri="{FF2B5EF4-FFF2-40B4-BE49-F238E27FC236}">
                <a16:creationId xmlns:a16="http://schemas.microsoft.com/office/drawing/2014/main" id="{C28B27FE-0595-44F8-9664-B89D1B15A816}"/>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0" name="Straight Connector 9">
            <a:extLst>
              <a:ext uri="{FF2B5EF4-FFF2-40B4-BE49-F238E27FC236}">
                <a16:creationId xmlns:a16="http://schemas.microsoft.com/office/drawing/2014/main" id="{B01A9E5F-11B1-4BE5-B4FA-B10C78B837BD}"/>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hangingPunct="1">
              <a:defRPr/>
            </a:pPr>
            <a:endParaRPr lang="en-US" dirty="0">
              <a:latin typeface="Arial" charset="0"/>
              <a:cs typeface="Arial" charset="0"/>
            </a:endParaRPr>
          </a:p>
        </p:txBody>
      </p:sp>
      <p:sp>
        <p:nvSpPr>
          <p:cNvPr id="12" name="Oval 11">
            <a:extLst>
              <a:ext uri="{FF2B5EF4-FFF2-40B4-BE49-F238E27FC236}">
                <a16:creationId xmlns:a16="http://schemas.microsoft.com/office/drawing/2014/main" id="{29D9172D-0A27-4FD9-B921-3360A625E522}"/>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a:extLst>
              <a:ext uri="{FF2B5EF4-FFF2-40B4-BE49-F238E27FC236}">
                <a16:creationId xmlns:a16="http://schemas.microsoft.com/office/drawing/2014/main" id="{FB00B4ED-5FED-4809-BA3B-4F54E3CA39CB}"/>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a:extLst>
              <a:ext uri="{FF2B5EF4-FFF2-40B4-BE49-F238E27FC236}">
                <a16:creationId xmlns:a16="http://schemas.microsoft.com/office/drawing/2014/main" id="{1C47E6C1-1159-4DF7-9515-32EB66B93B33}"/>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93B4BD"/>
                </a:solidFill>
              </a:defRPr>
            </a:lvl1pPr>
          </a:lstStyle>
          <a:p>
            <a:fld id="{47B40B9D-0773-469D-A5C0-A14B79D40408}" type="slidenum">
              <a:rPr lang="en-US" altLang="en-US"/>
              <a:pPr/>
              <a:t>‹#›</a:t>
            </a:fld>
            <a:endParaRPr lang="en-US" altLang="en-US" dirty="0"/>
          </a:p>
        </p:txBody>
      </p:sp>
      <p:sp>
        <p:nvSpPr>
          <p:cNvPr id="1038" name="Title Placeholder 21">
            <a:extLst>
              <a:ext uri="{FF2B5EF4-FFF2-40B4-BE49-F238E27FC236}">
                <a16:creationId xmlns:a16="http://schemas.microsoft.com/office/drawing/2014/main" id="{0CE9990A-6EB3-47FC-8493-2EC93EFD7C3C}"/>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9" name="Text Placeholder 12">
            <a:extLst>
              <a:ext uri="{FF2B5EF4-FFF2-40B4-BE49-F238E27FC236}">
                <a16:creationId xmlns:a16="http://schemas.microsoft.com/office/drawing/2014/main" id="{A0F5338E-5495-46E9-B0BD-FB2395DD09D5}"/>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73" r:id="rId1"/>
    <p:sldLayoutId id="2147485474" r:id="rId2"/>
    <p:sldLayoutId id="2147485475" r:id="rId3"/>
    <p:sldLayoutId id="2147485476" r:id="rId4"/>
    <p:sldLayoutId id="2147485477" r:id="rId5"/>
    <p:sldLayoutId id="2147485478" r:id="rId6"/>
    <p:sldLayoutId id="2147485479" r:id="rId7"/>
    <p:sldLayoutId id="2147485480" r:id="rId8"/>
    <p:sldLayoutId id="2147485481" r:id="rId9"/>
    <p:sldLayoutId id="2147485482" r:id="rId10"/>
    <p:sldLayoutId id="2147485483" r:id="rId11"/>
  </p:sldLayoutIdLst>
  <p:hf hdr="0" ftr="0" dt="0"/>
  <p:txStyles>
    <p:titleStyle>
      <a:lvl1pPr algn="ctr" rtl="0" eaLnBrk="0" fontAlgn="base" hangingPunct="0">
        <a:spcBef>
          <a:spcPct val="0"/>
        </a:spcBef>
        <a:spcAft>
          <a:spcPct val="0"/>
        </a:spcAft>
        <a:defRPr sz="3300" kern="1200">
          <a:solidFill>
            <a:srgbClr val="93B4BD"/>
          </a:solidFill>
          <a:latin typeface="+mj-lt"/>
          <a:ea typeface="+mj-ea"/>
          <a:cs typeface="+mj-cs"/>
        </a:defRPr>
      </a:lvl1pPr>
      <a:lvl2pPr algn="ctr" rtl="0" eaLnBrk="0" fontAlgn="base" hangingPunct="0">
        <a:spcBef>
          <a:spcPct val="0"/>
        </a:spcBef>
        <a:spcAft>
          <a:spcPct val="0"/>
        </a:spcAft>
        <a:defRPr sz="3300">
          <a:solidFill>
            <a:srgbClr val="93B4BD"/>
          </a:solidFill>
          <a:latin typeface="Georgia" pitchFamily="18" charset="0"/>
        </a:defRPr>
      </a:lvl2pPr>
      <a:lvl3pPr algn="ctr" rtl="0" eaLnBrk="0" fontAlgn="base" hangingPunct="0">
        <a:spcBef>
          <a:spcPct val="0"/>
        </a:spcBef>
        <a:spcAft>
          <a:spcPct val="0"/>
        </a:spcAft>
        <a:defRPr sz="3300">
          <a:solidFill>
            <a:srgbClr val="93B4BD"/>
          </a:solidFill>
          <a:latin typeface="Georgia" pitchFamily="18" charset="0"/>
        </a:defRPr>
      </a:lvl3pPr>
      <a:lvl4pPr algn="ctr" rtl="0" eaLnBrk="0" fontAlgn="base" hangingPunct="0">
        <a:spcBef>
          <a:spcPct val="0"/>
        </a:spcBef>
        <a:spcAft>
          <a:spcPct val="0"/>
        </a:spcAft>
        <a:defRPr sz="3300">
          <a:solidFill>
            <a:srgbClr val="93B4BD"/>
          </a:solidFill>
          <a:latin typeface="Georgia" pitchFamily="18" charset="0"/>
        </a:defRPr>
      </a:lvl4pPr>
      <a:lvl5pPr algn="ctr" rtl="0" eaLnBrk="0" fontAlgn="base" hangingPunct="0">
        <a:spcBef>
          <a:spcPct val="0"/>
        </a:spcBef>
        <a:spcAft>
          <a:spcPct val="0"/>
        </a:spcAft>
        <a:defRPr sz="3300">
          <a:solidFill>
            <a:srgbClr val="93B4BD"/>
          </a:solidFill>
          <a:latin typeface="Georgia" pitchFamily="18" charset="0"/>
        </a:defRPr>
      </a:lvl5pPr>
      <a:lvl6pPr marL="457200" algn="ctr" rtl="0" fontAlgn="base">
        <a:spcBef>
          <a:spcPct val="0"/>
        </a:spcBef>
        <a:spcAft>
          <a:spcPct val="0"/>
        </a:spcAft>
        <a:defRPr sz="3300">
          <a:solidFill>
            <a:srgbClr val="93B4BD"/>
          </a:solidFill>
          <a:latin typeface="Georgia" pitchFamily="18" charset="0"/>
        </a:defRPr>
      </a:lvl6pPr>
      <a:lvl7pPr marL="914400" algn="ctr" rtl="0" fontAlgn="base">
        <a:spcBef>
          <a:spcPct val="0"/>
        </a:spcBef>
        <a:spcAft>
          <a:spcPct val="0"/>
        </a:spcAft>
        <a:defRPr sz="3300">
          <a:solidFill>
            <a:srgbClr val="93B4BD"/>
          </a:solidFill>
          <a:latin typeface="Georgia" pitchFamily="18" charset="0"/>
        </a:defRPr>
      </a:lvl7pPr>
      <a:lvl8pPr marL="1371600" algn="ctr" rtl="0" fontAlgn="base">
        <a:spcBef>
          <a:spcPct val="0"/>
        </a:spcBef>
        <a:spcAft>
          <a:spcPct val="0"/>
        </a:spcAft>
        <a:defRPr sz="3300">
          <a:solidFill>
            <a:srgbClr val="93B4BD"/>
          </a:solidFill>
          <a:latin typeface="Georgia" pitchFamily="18" charset="0"/>
        </a:defRPr>
      </a:lvl8pPr>
      <a:lvl9pPr marL="1828800" algn="ctr" rtl="0" fontAlgn="base">
        <a:spcBef>
          <a:spcPct val="0"/>
        </a:spcBef>
        <a:spcAft>
          <a:spcPct val="0"/>
        </a:spcAft>
        <a:defRPr sz="3300">
          <a:solidFill>
            <a:srgbClr val="93B4BD"/>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A8CDD7"/>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C0BEAF"/>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CEC597"/>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epa.gov/sites/default/files/2021-01/documents/2021.1.5_final_case_resolution_manual_.pdf" TargetMode="External"/><Relationship Id="rId3" Type="http://schemas.openxmlformats.org/officeDocument/2006/relationships/hyperlink" Target="http://www.justice.gov/crt/about/cor/coord/titlevi.php" TargetMode="External"/><Relationship Id="rId7" Type="http://schemas.openxmlformats.org/officeDocument/2006/relationships/hyperlink" Target="https://www.justice.gov/crt/fcs/T6manua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https://www.epa.gov/sites/default/files/2017-03/documents/epa_order_1000.32_compliance_with_executive_order_13166_02.10.2017.pdf" TargetMode="External"/><Relationship Id="rId5" Type="http://schemas.openxmlformats.org/officeDocument/2006/relationships/hyperlink" Target="https://www.epa.gov/ogc/ecrco-guidance-and-policies" TargetMode="External"/><Relationship Id="rId4" Type="http://schemas.openxmlformats.org/officeDocument/2006/relationships/hyperlink" Target="https://www.ecfr.gov/cgi-bin/text-idx?SID=4eed14444d685ee884f33b945c997ca4&amp;mc=true&amp;tpl=/ecfrbrowse/Title40/40cfr5_main_02.tp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15A533-A909-4933-B5AE-7A447AC75BFA}"/>
              </a:ext>
            </a:extLst>
          </p:cNvPr>
          <p:cNvSpPr>
            <a:spLocks noGrp="1"/>
          </p:cNvSpPr>
          <p:nvPr>
            <p:ph type="subTitle" idx="1"/>
          </p:nvPr>
        </p:nvSpPr>
        <p:spPr>
          <a:xfrm>
            <a:off x="1515374" y="3106948"/>
            <a:ext cx="6714226" cy="2760452"/>
          </a:xfrm>
        </p:spPr>
        <p:txBody>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TEXAS SUPER CONFERENCE</a:t>
            </a:r>
          </a:p>
          <a:p>
            <a:r>
              <a:rPr lang="en-US" sz="1800" b="0" dirty="0">
                <a:solidFill>
                  <a:srgbClr val="000000"/>
                </a:solidFill>
                <a:latin typeface="Times New Roman" panose="02020603050405020304" pitchFamily="18" charset="0"/>
              </a:rPr>
              <a:t>Friday, august 5, 2022</a:t>
            </a:r>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Lilian </a:t>
            </a:r>
            <a:r>
              <a:rPr lang="en-US" sz="1800" b="0" i="0" u="none" strike="noStrike" baseline="0" dirty="0" err="1">
                <a:solidFill>
                  <a:srgbClr val="000000"/>
                </a:solidFill>
                <a:latin typeface="Times New Roman" panose="02020603050405020304" pitchFamily="18" charset="0"/>
              </a:rPr>
              <a:t>Sotolongo</a:t>
            </a:r>
            <a:r>
              <a:rPr lang="en-US" sz="1800" b="0" i="0" u="none" strike="noStrike" baseline="0" dirty="0">
                <a:solidFill>
                  <a:srgbClr val="000000"/>
                </a:solidFill>
                <a:latin typeface="Times New Roman" panose="02020603050405020304" pitchFamily="18" charset="0"/>
              </a:rPr>
              <a:t> Dorka, Director, External Civil Rights Compliance Office, Office of General Counsel, U.S. Environmental Protection Agency </a:t>
            </a:r>
            <a:endParaRPr lang="en-US" sz="2000" b="0" dirty="0">
              <a:solidFill>
                <a:schemeClr val="tx1"/>
              </a:solidFill>
              <a:latin typeface="Georgia" panose="02040502050405020303" pitchFamily="18" charset="0"/>
              <a:ea typeface="Cambria"/>
            </a:endParaRPr>
          </a:p>
        </p:txBody>
      </p:sp>
      <p:sp>
        <p:nvSpPr>
          <p:cNvPr id="2" name="Title 1">
            <a:extLst>
              <a:ext uri="{FF2B5EF4-FFF2-40B4-BE49-F238E27FC236}">
                <a16:creationId xmlns:a16="http://schemas.microsoft.com/office/drawing/2014/main" id="{BDC48726-057C-4B76-B6F8-5CA76BBC6C02}"/>
              </a:ext>
            </a:extLst>
          </p:cNvPr>
          <p:cNvSpPr>
            <a:spLocks noGrp="1"/>
          </p:cNvSpPr>
          <p:nvPr>
            <p:ph type="ctrTitle"/>
          </p:nvPr>
        </p:nvSpPr>
        <p:spPr/>
        <p:txBody>
          <a:bodyPr/>
          <a:lstStyle/>
          <a:p>
            <a:r>
              <a:rPr lang="en-US" sz="4000" b="1" dirty="0">
                <a:solidFill>
                  <a:schemeClr val="tx1"/>
                </a:solidFill>
              </a:rPr>
              <a:t>Civil Rights Compliance:  Title VI of the Civil Rights Act of 1964</a:t>
            </a:r>
            <a:endParaRPr lang="en-US" sz="4000" dirty="0">
              <a:solidFill>
                <a:schemeClr val="tx1"/>
              </a:solidFill>
            </a:endParaRPr>
          </a:p>
        </p:txBody>
      </p:sp>
      <p:sp>
        <p:nvSpPr>
          <p:cNvPr id="4" name="Slide Number Placeholder 3">
            <a:extLst>
              <a:ext uri="{FF2B5EF4-FFF2-40B4-BE49-F238E27FC236}">
                <a16:creationId xmlns:a16="http://schemas.microsoft.com/office/drawing/2014/main" id="{37CB06D7-356D-4010-9EB0-3846894CE128}"/>
              </a:ext>
            </a:extLst>
          </p:cNvPr>
          <p:cNvSpPr>
            <a:spLocks noGrp="1"/>
          </p:cNvSpPr>
          <p:nvPr>
            <p:ph type="sldNum" sz="quarter" idx="12"/>
          </p:nvPr>
        </p:nvSpPr>
        <p:spPr/>
        <p:txBody>
          <a:bodyPr/>
          <a:lstStyle/>
          <a:p>
            <a:fld id="{4E83E56E-5F13-4B1C-B210-B5A3D37D5668}" type="slidenum">
              <a:rPr lang="en-US" altLang="en-US"/>
              <a:pPr/>
              <a:t>1</a:t>
            </a:fld>
            <a:endParaRPr lang="en-US" altLang="en-US" dirty="0"/>
          </a:p>
        </p:txBody>
      </p:sp>
    </p:spTree>
    <p:extLst>
      <p:ext uri="{BB962C8B-B14F-4D97-AF65-F5344CB8AC3E}">
        <p14:creationId xmlns:p14="http://schemas.microsoft.com/office/powerpoint/2010/main" val="103171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38E12-8A64-4A55-AAF8-F80B1B75C8DC}"/>
              </a:ext>
            </a:extLst>
          </p:cNvPr>
          <p:cNvSpPr>
            <a:spLocks noGrp="1"/>
          </p:cNvSpPr>
          <p:nvPr>
            <p:ph type="title"/>
          </p:nvPr>
        </p:nvSpPr>
        <p:spPr>
          <a:xfrm>
            <a:off x="360854" y="0"/>
            <a:ext cx="8630746" cy="1219200"/>
          </a:xfrm>
        </p:spPr>
        <p:txBody>
          <a:bodyPr/>
          <a:lstStyle/>
          <a:p>
            <a:br>
              <a:rPr lang="en-US" dirty="0"/>
            </a:br>
            <a:br>
              <a:rPr lang="en-US" dirty="0"/>
            </a:br>
            <a:br>
              <a:rPr lang="en-US" dirty="0"/>
            </a:br>
            <a:br>
              <a:rPr lang="en-US" dirty="0"/>
            </a:br>
            <a:br>
              <a:rPr lang="en-US" dirty="0"/>
            </a:br>
            <a:r>
              <a:rPr lang="en-US" sz="3200" b="1" cap="small" spc="300" dirty="0">
                <a:ln>
                  <a:solidFill>
                    <a:schemeClr val="tx1"/>
                  </a:solidFill>
                </a:ln>
                <a:solidFill>
                  <a:schemeClr val="tx1"/>
                </a:solidFill>
                <a:latin typeface="Georgia"/>
                <a:ea typeface="+mn-ea"/>
                <a:cs typeface="Arial"/>
              </a:rPr>
              <a:t>EPA’s External Civil Rights </a:t>
            </a:r>
            <a:br>
              <a:rPr lang="en-US" sz="3200" b="1" cap="small" spc="300" dirty="0">
                <a:ln>
                  <a:solidFill>
                    <a:schemeClr val="tx1"/>
                  </a:solidFill>
                </a:ln>
                <a:solidFill>
                  <a:schemeClr val="tx1"/>
                </a:solidFill>
                <a:latin typeface="Georgia"/>
                <a:ea typeface="+mn-ea"/>
                <a:cs typeface="Arial" charset="0"/>
              </a:rPr>
            </a:br>
            <a:r>
              <a:rPr lang="en-US" sz="3200" b="1" cap="small" spc="300" dirty="0">
                <a:ln>
                  <a:solidFill>
                    <a:schemeClr val="tx1"/>
                  </a:solidFill>
                </a:ln>
                <a:solidFill>
                  <a:schemeClr val="tx1"/>
                </a:solidFill>
                <a:latin typeface="Georgia"/>
                <a:ea typeface="+mn-ea"/>
                <a:cs typeface="Arial"/>
              </a:rPr>
              <a:t>Compliance Program</a:t>
            </a:r>
          </a:p>
        </p:txBody>
      </p:sp>
      <p:sp>
        <p:nvSpPr>
          <p:cNvPr id="3" name="Content Placeholder 2">
            <a:extLst>
              <a:ext uri="{FF2B5EF4-FFF2-40B4-BE49-F238E27FC236}">
                <a16:creationId xmlns:a16="http://schemas.microsoft.com/office/drawing/2014/main" id="{E3517FA5-1BA0-43E0-B936-221495FEE57F}"/>
              </a:ext>
            </a:extLst>
          </p:cNvPr>
          <p:cNvSpPr>
            <a:spLocks noGrp="1"/>
          </p:cNvSpPr>
          <p:nvPr>
            <p:ph sz="quarter" idx="1"/>
          </p:nvPr>
        </p:nvSpPr>
        <p:spPr>
          <a:xfrm>
            <a:off x="301752" y="1676400"/>
            <a:ext cx="8503920" cy="4422648"/>
          </a:xfrm>
        </p:spPr>
        <p:txBody>
          <a:bodyPr/>
          <a:lstStyle/>
          <a:p>
            <a:endParaRPr lang="en-US" sz="2800" dirty="0"/>
          </a:p>
          <a:p>
            <a:r>
              <a:rPr lang="en-US" sz="2800" dirty="0">
                <a:latin typeface="Cambria" panose="02040503050406030204" pitchFamily="18" charset="0"/>
                <a:ea typeface="Cambria" panose="02040503050406030204" pitchFamily="18" charset="0"/>
              </a:rPr>
              <a:t>Mission: Enforce the Federal Civil Rights Laws, Including Title VI.</a:t>
            </a:r>
          </a:p>
          <a:p>
            <a:endParaRPr lang="en-US" sz="2800" dirty="0">
              <a:latin typeface="Cambria" panose="02040503050406030204" pitchFamily="18" charset="0"/>
              <a:ea typeface="Cambria" panose="02040503050406030204" pitchFamily="18" charset="0"/>
            </a:endParaRPr>
          </a:p>
          <a:p>
            <a:r>
              <a:rPr lang="en-US" sz="2800" dirty="0">
                <a:latin typeface="Cambria" panose="02040503050406030204" pitchFamily="18" charset="0"/>
                <a:ea typeface="Cambria" panose="02040503050406030204" pitchFamily="18" charset="0"/>
              </a:rPr>
              <a:t>The External Civil Rights Compliance Office (ECRCO) within OGC is responsible for carrying out this Agency mission.</a:t>
            </a:r>
          </a:p>
          <a:p>
            <a:endParaRPr lang="en-US" sz="2800" dirty="0">
              <a:solidFill>
                <a:srgbClr val="0070C0"/>
              </a:solidFill>
            </a:endParaRPr>
          </a:p>
          <a:p>
            <a:endParaRPr lang="en-US" sz="2800" dirty="0">
              <a:solidFill>
                <a:srgbClr val="0070C0"/>
              </a:solidFill>
            </a:endParaRPr>
          </a:p>
          <a:p>
            <a:endParaRPr lang="en-US" dirty="0"/>
          </a:p>
        </p:txBody>
      </p:sp>
    </p:spTree>
    <p:extLst>
      <p:ext uri="{BB962C8B-B14F-4D97-AF65-F5344CB8AC3E}">
        <p14:creationId xmlns:p14="http://schemas.microsoft.com/office/powerpoint/2010/main" val="129057969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E248-A295-41A2-8EEF-DB9153BA8EE5}"/>
              </a:ext>
            </a:extLst>
          </p:cNvPr>
          <p:cNvSpPr>
            <a:spLocks noGrp="1"/>
          </p:cNvSpPr>
          <p:nvPr>
            <p:ph type="title"/>
          </p:nvPr>
        </p:nvSpPr>
        <p:spPr/>
        <p:txBody>
          <a:bodyPr/>
          <a:lstStyle/>
          <a:p>
            <a:r>
              <a:rPr lang="en-US" sz="2400" b="1" cap="small" spc="300" dirty="0">
                <a:ln>
                  <a:solidFill>
                    <a:schemeClr val="tx1"/>
                  </a:solidFill>
                </a:ln>
                <a:solidFill>
                  <a:schemeClr val="tx1"/>
                </a:solidFill>
                <a:latin typeface="Georgia" panose="02040502050405020303" pitchFamily="18" charset="0"/>
                <a:cs typeface="Arial" charset="0"/>
              </a:rPr>
              <a:t>Title VI and Environmental Justice</a:t>
            </a:r>
            <a:br>
              <a:rPr lang="en-US" sz="2400" b="1" cap="small" spc="300" dirty="0">
                <a:ln>
                  <a:solidFill>
                    <a:schemeClr val="tx1"/>
                  </a:solidFill>
                </a:ln>
                <a:solidFill>
                  <a:schemeClr val="tx1"/>
                </a:solidFill>
                <a:latin typeface="Georgia" panose="02040502050405020303" pitchFamily="18" charset="0"/>
                <a:cs typeface="Arial" charset="0"/>
              </a:rPr>
            </a:br>
            <a:r>
              <a:rPr lang="en-US" sz="2400" b="1" cap="small" spc="300" dirty="0">
                <a:ln>
                  <a:solidFill>
                    <a:schemeClr val="tx1"/>
                  </a:solidFill>
                </a:ln>
                <a:solidFill>
                  <a:schemeClr val="tx1"/>
                </a:solidFill>
                <a:latin typeface="Georgia" panose="02040502050405020303" pitchFamily="18" charset="0"/>
                <a:cs typeface="Arial" charset="0"/>
              </a:rPr>
              <a:t>Compare and Contrast</a:t>
            </a:r>
            <a:endParaRPr lang="en-US" sz="2400" dirty="0">
              <a:solidFill>
                <a:schemeClr val="tx1"/>
              </a:solidFill>
              <a:latin typeface="Georgia" panose="02040502050405020303" pitchFamily="18" charset="0"/>
            </a:endParaRPr>
          </a:p>
        </p:txBody>
      </p:sp>
      <p:graphicFrame>
        <p:nvGraphicFramePr>
          <p:cNvPr id="5" name="Table 5">
            <a:extLst>
              <a:ext uri="{FF2B5EF4-FFF2-40B4-BE49-F238E27FC236}">
                <a16:creationId xmlns:a16="http://schemas.microsoft.com/office/drawing/2014/main" id="{EBD6435D-1D24-4E7A-B61F-582A4CA05010}"/>
              </a:ext>
            </a:extLst>
          </p:cNvPr>
          <p:cNvGraphicFramePr>
            <a:graphicFrameLocks noGrp="1"/>
          </p:cNvGraphicFramePr>
          <p:nvPr>
            <p:ph sz="quarter" idx="1"/>
            <p:extLst>
              <p:ext uri="{D42A27DB-BD31-4B8C-83A1-F6EECF244321}">
                <p14:modId xmlns:p14="http://schemas.microsoft.com/office/powerpoint/2010/main" val="3826032048"/>
              </p:ext>
            </p:extLst>
          </p:nvPr>
        </p:nvGraphicFramePr>
        <p:xfrm>
          <a:off x="3174" y="987425"/>
          <a:ext cx="9140824" cy="5798472"/>
        </p:xfrm>
        <a:graphic>
          <a:graphicData uri="http://schemas.openxmlformats.org/drawingml/2006/table">
            <a:tbl>
              <a:tblPr firstRow="1" bandRow="1">
                <a:tableStyleId>{7DF18680-E054-41AD-8BC1-D1AEF772440D}</a:tableStyleId>
              </a:tblPr>
              <a:tblGrid>
                <a:gridCol w="2600407">
                  <a:extLst>
                    <a:ext uri="{9D8B030D-6E8A-4147-A177-3AD203B41FA5}">
                      <a16:colId xmlns:a16="http://schemas.microsoft.com/office/drawing/2014/main" val="2835579869"/>
                    </a:ext>
                  </a:extLst>
                </a:gridCol>
                <a:gridCol w="3467209">
                  <a:extLst>
                    <a:ext uri="{9D8B030D-6E8A-4147-A177-3AD203B41FA5}">
                      <a16:colId xmlns:a16="http://schemas.microsoft.com/office/drawing/2014/main" val="3860676996"/>
                    </a:ext>
                  </a:extLst>
                </a:gridCol>
                <a:gridCol w="3073208">
                  <a:extLst>
                    <a:ext uri="{9D8B030D-6E8A-4147-A177-3AD203B41FA5}">
                      <a16:colId xmlns:a16="http://schemas.microsoft.com/office/drawing/2014/main" val="3131459831"/>
                    </a:ext>
                  </a:extLst>
                </a:gridCol>
              </a:tblGrid>
              <a:tr h="521191">
                <a:tc>
                  <a:txBody>
                    <a:bodyPr/>
                    <a:lstStyle/>
                    <a:p>
                      <a:endParaRPr lang="en-US" dirty="0"/>
                    </a:p>
                  </a:txBody>
                  <a:tcPr/>
                </a:tc>
                <a:tc>
                  <a:txBody>
                    <a:bodyPr/>
                    <a:lstStyle/>
                    <a:p>
                      <a:r>
                        <a:rPr lang="en-US" sz="1800" dirty="0">
                          <a:latin typeface="Cambria" panose="02040503050406030204" pitchFamily="18" charset="0"/>
                          <a:ea typeface="Cambria" panose="02040503050406030204" pitchFamily="18" charset="0"/>
                        </a:rPr>
                        <a:t>Title VI</a:t>
                      </a:r>
                    </a:p>
                  </a:txBody>
                  <a:tcPr/>
                </a:tc>
                <a:tc>
                  <a:txBody>
                    <a:bodyPr/>
                    <a:lstStyle/>
                    <a:p>
                      <a:r>
                        <a:rPr lang="en-US" sz="1800" dirty="0">
                          <a:latin typeface="Cambria" panose="02040503050406030204" pitchFamily="18" charset="0"/>
                          <a:ea typeface="Cambria" panose="02040503050406030204" pitchFamily="18" charset="0"/>
                        </a:rPr>
                        <a:t>Environmental Justice</a:t>
                      </a:r>
                    </a:p>
                  </a:txBody>
                  <a:tcPr/>
                </a:tc>
                <a:extLst>
                  <a:ext uri="{0D108BD9-81ED-4DB2-BD59-A6C34878D82A}">
                    <a16:rowId xmlns:a16="http://schemas.microsoft.com/office/drawing/2014/main" val="1961331099"/>
                  </a:ext>
                </a:extLst>
              </a:tr>
              <a:tr h="912916">
                <a:tc>
                  <a:txBody>
                    <a:bodyPr/>
                    <a:lstStyle/>
                    <a:p>
                      <a:r>
                        <a:rPr lang="en-US" sz="2000" dirty="0">
                          <a:latin typeface="Cambria" panose="02040503050406030204" pitchFamily="18" charset="0"/>
                          <a:ea typeface="Cambria" panose="02040503050406030204" pitchFamily="18" charset="0"/>
                        </a:rPr>
                        <a:t>Source of Authority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mbria" panose="02040503050406030204" pitchFamily="18" charset="0"/>
                          <a:ea typeface="Cambria" panose="02040503050406030204" pitchFamily="18" charset="0"/>
                        </a:rPr>
                        <a:t>Federal civil rights statute</a:t>
                      </a:r>
                    </a:p>
                  </a:txBody>
                  <a:tcPr/>
                </a:tc>
                <a:tc>
                  <a:txBody>
                    <a:bodyPr/>
                    <a:lstStyle/>
                    <a:p>
                      <a:r>
                        <a:rPr lang="en-US" dirty="0">
                          <a:latin typeface="Cambria" panose="02040503050406030204" pitchFamily="18" charset="0"/>
                          <a:ea typeface="Cambria" panose="02040503050406030204" pitchFamily="18" charset="0"/>
                        </a:rPr>
                        <a:t>Executive Orders</a:t>
                      </a:r>
                    </a:p>
                    <a:p>
                      <a:endParaRPr lang="en-US"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3451834223"/>
                  </a:ext>
                </a:extLst>
              </a:tr>
              <a:tr h="912916">
                <a:tc>
                  <a:txBody>
                    <a:bodyPr/>
                    <a:lstStyle/>
                    <a:p>
                      <a:r>
                        <a:rPr lang="en-US" sz="2000" dirty="0">
                          <a:latin typeface="Cambria" panose="02040503050406030204" pitchFamily="18" charset="0"/>
                          <a:ea typeface="Cambria" panose="02040503050406030204" pitchFamily="18" charset="0"/>
                        </a:rPr>
                        <a:t>Purpose</a:t>
                      </a:r>
                    </a:p>
                  </a:txBody>
                  <a:tcPr/>
                </a:tc>
                <a:tc>
                  <a:txBody>
                    <a:bodyPr/>
                    <a:lstStyle/>
                    <a:p>
                      <a:r>
                        <a:rPr lang="en-US" dirty="0">
                          <a:latin typeface="Cambria" panose="02040503050406030204" pitchFamily="18" charset="0"/>
                          <a:ea typeface="Cambria" panose="02040503050406030204" pitchFamily="18" charset="0"/>
                        </a:rPr>
                        <a:t>Ensure that federal funds are not being used to discriminate</a:t>
                      </a:r>
                    </a:p>
                  </a:txBody>
                  <a:tcPr/>
                </a:tc>
                <a:tc>
                  <a:txBody>
                    <a:bodyPr/>
                    <a:lstStyle/>
                    <a:p>
                      <a:r>
                        <a:rPr lang="en-US" dirty="0">
                          <a:latin typeface="Cambria" panose="02040503050406030204" pitchFamily="18" charset="0"/>
                          <a:ea typeface="Cambria" panose="02040503050406030204" pitchFamily="18" charset="0"/>
                        </a:rPr>
                        <a:t>Advance EJ through integrating EJ into federal environmental law</a:t>
                      </a:r>
                    </a:p>
                  </a:txBody>
                  <a:tcPr/>
                </a:tc>
                <a:extLst>
                  <a:ext uri="{0D108BD9-81ED-4DB2-BD59-A6C34878D82A}">
                    <a16:rowId xmlns:a16="http://schemas.microsoft.com/office/drawing/2014/main" val="3798270776"/>
                  </a:ext>
                </a:extLst>
              </a:tr>
              <a:tr h="912916">
                <a:tc>
                  <a:txBody>
                    <a:bodyPr/>
                    <a:lstStyle/>
                    <a:p>
                      <a:r>
                        <a:rPr lang="en-US" sz="2000" dirty="0">
                          <a:latin typeface="Cambria" panose="02040503050406030204" pitchFamily="18" charset="0"/>
                          <a:ea typeface="Cambria" panose="02040503050406030204" pitchFamily="18" charset="0"/>
                        </a:rPr>
                        <a:t>Who is Covered</a:t>
                      </a:r>
                    </a:p>
                  </a:txBody>
                  <a:tcPr/>
                </a:tc>
                <a:tc>
                  <a:txBody>
                    <a:bodyPr/>
                    <a:lstStyle/>
                    <a:p>
                      <a:r>
                        <a:rPr lang="en-US" dirty="0">
                          <a:latin typeface="Cambria" panose="02040503050406030204" pitchFamily="18" charset="0"/>
                          <a:ea typeface="Cambria" panose="02040503050406030204" pitchFamily="18" charset="0"/>
                        </a:rPr>
                        <a:t>Recipients of federal financial assistance</a:t>
                      </a:r>
                    </a:p>
                  </a:txBody>
                  <a:tcPr/>
                </a:tc>
                <a:tc>
                  <a:txBody>
                    <a:bodyPr/>
                    <a:lstStyle/>
                    <a:p>
                      <a:r>
                        <a:rPr lang="en-US" dirty="0">
                          <a:latin typeface="Cambria" panose="02040503050406030204" pitchFamily="18" charset="0"/>
                          <a:ea typeface="Cambria" panose="02040503050406030204" pitchFamily="18" charset="0"/>
                        </a:rPr>
                        <a:t>Federal agencies as designated by Executive Order</a:t>
                      </a:r>
                    </a:p>
                  </a:txBody>
                  <a:tcPr/>
                </a:tc>
                <a:extLst>
                  <a:ext uri="{0D108BD9-81ED-4DB2-BD59-A6C34878D82A}">
                    <a16:rowId xmlns:a16="http://schemas.microsoft.com/office/drawing/2014/main" val="2762640929"/>
                  </a:ext>
                </a:extLst>
              </a:tr>
              <a:tr h="796721">
                <a:tc>
                  <a:txBody>
                    <a:bodyPr/>
                    <a:lstStyle/>
                    <a:p>
                      <a:r>
                        <a:rPr lang="en-US" sz="2000" dirty="0">
                          <a:latin typeface="Cambria" panose="02040503050406030204" pitchFamily="18" charset="0"/>
                          <a:ea typeface="Cambria" panose="02040503050406030204" pitchFamily="18" charset="0"/>
                        </a:rPr>
                        <a:t>What is Covered</a:t>
                      </a:r>
                    </a:p>
                  </a:txBody>
                  <a:tcPr/>
                </a:tc>
                <a:tc>
                  <a:txBody>
                    <a:bodyPr/>
                    <a:lstStyle/>
                    <a:p>
                      <a:r>
                        <a:rPr lang="en-US" dirty="0">
                          <a:latin typeface="Cambria" panose="02040503050406030204" pitchFamily="18" charset="0"/>
                          <a:ea typeface="Cambria" panose="02040503050406030204" pitchFamily="18" charset="0"/>
                        </a:rPr>
                        <a:t>Race, Color, National Origin</a:t>
                      </a:r>
                    </a:p>
                  </a:txBody>
                  <a:tcPr/>
                </a:tc>
                <a:tc>
                  <a:txBody>
                    <a:bodyPr/>
                    <a:lstStyle/>
                    <a:p>
                      <a:r>
                        <a:rPr lang="en-US" dirty="0">
                          <a:latin typeface="Cambria" panose="02040503050406030204" pitchFamily="18" charset="0"/>
                          <a:ea typeface="Cambria" panose="02040503050406030204" pitchFamily="18" charset="0"/>
                        </a:rPr>
                        <a:t>Race, Color, National Origin, Income</a:t>
                      </a:r>
                    </a:p>
                  </a:txBody>
                  <a:tcPr/>
                </a:tc>
                <a:extLst>
                  <a:ext uri="{0D108BD9-81ED-4DB2-BD59-A6C34878D82A}">
                    <a16:rowId xmlns:a16="http://schemas.microsoft.com/office/drawing/2014/main" val="3912340809"/>
                  </a:ext>
                </a:extLst>
              </a:tr>
              <a:tr h="1734540">
                <a:tc>
                  <a:txBody>
                    <a:bodyPr/>
                    <a:lstStyle/>
                    <a:p>
                      <a:r>
                        <a:rPr lang="en-US" sz="2000" dirty="0">
                          <a:latin typeface="Cambria" panose="02040503050406030204" pitchFamily="18" charset="0"/>
                          <a:ea typeface="Cambria" panose="02040503050406030204" pitchFamily="18" charset="0"/>
                        </a:rPr>
                        <a:t>How Enforced</a:t>
                      </a:r>
                    </a:p>
                  </a:txBody>
                  <a:tcPr/>
                </a:tc>
                <a:tc>
                  <a:txBody>
                    <a:bodyPr/>
                    <a:lstStyle/>
                    <a:p>
                      <a:r>
                        <a:rPr lang="en-US" dirty="0">
                          <a:latin typeface="Cambria" panose="02040503050406030204" pitchFamily="18" charset="0"/>
                          <a:ea typeface="Cambria" panose="02040503050406030204" pitchFamily="18" charset="0"/>
                        </a:rPr>
                        <a:t>Fed court (discriminatory intent only), Fed Agency (discriminatory intent </a:t>
                      </a:r>
                      <a:r>
                        <a:rPr lang="en-US" b="1" dirty="0">
                          <a:latin typeface="Cambria" panose="02040503050406030204" pitchFamily="18" charset="0"/>
                          <a:ea typeface="Cambria" panose="02040503050406030204" pitchFamily="18" charset="0"/>
                        </a:rPr>
                        <a:t>and </a:t>
                      </a:r>
                      <a:r>
                        <a:rPr lang="en-US" dirty="0">
                          <a:latin typeface="Cambria" panose="02040503050406030204" pitchFamily="18" charset="0"/>
                          <a:ea typeface="Cambria" panose="02040503050406030204" pitchFamily="18" charset="0"/>
                        </a:rPr>
                        <a:t>effect), Compliance Reviews</a:t>
                      </a:r>
                    </a:p>
                  </a:txBody>
                  <a:tcPr/>
                </a:tc>
                <a:tc>
                  <a:txBody>
                    <a:bodyPr/>
                    <a:lstStyle/>
                    <a:p>
                      <a:r>
                        <a:rPr lang="en-US" dirty="0">
                          <a:latin typeface="Cambria" panose="02040503050406030204" pitchFamily="18" charset="0"/>
                          <a:ea typeface="Cambria" panose="02040503050406030204" pitchFamily="18" charset="0"/>
                        </a:rPr>
                        <a:t>Not enforceable in court; does not create any rights, benefits, or trust responsibilities enforceable against the United States</a:t>
                      </a:r>
                    </a:p>
                    <a:p>
                      <a:endParaRPr lang="en-US"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3976732764"/>
                  </a:ext>
                </a:extLst>
              </a:tr>
            </a:tbl>
          </a:graphicData>
        </a:graphic>
      </p:graphicFrame>
      <p:sp>
        <p:nvSpPr>
          <p:cNvPr id="4" name="Slide Number Placeholder 3">
            <a:extLst>
              <a:ext uri="{FF2B5EF4-FFF2-40B4-BE49-F238E27FC236}">
                <a16:creationId xmlns:a16="http://schemas.microsoft.com/office/drawing/2014/main" id="{18DF0E00-7933-4311-AED4-BB2CFF25665E}"/>
              </a:ext>
            </a:extLst>
          </p:cNvPr>
          <p:cNvSpPr>
            <a:spLocks noGrp="1"/>
          </p:cNvSpPr>
          <p:nvPr>
            <p:ph type="sldNum" sz="quarter" idx="12"/>
          </p:nvPr>
        </p:nvSpPr>
        <p:spPr/>
        <p:txBody>
          <a:bodyPr/>
          <a:lstStyle/>
          <a:p>
            <a:fld id="{4E83E56E-5F13-4B1C-B210-B5A3D37D5668}" type="slidenum">
              <a:rPr lang="en-US" altLang="en-US" b="1" smtClean="0">
                <a:solidFill>
                  <a:srgbClr val="002060"/>
                </a:solidFill>
              </a:rPr>
              <a:pPr/>
              <a:t>3</a:t>
            </a:fld>
            <a:endParaRPr lang="en-US" altLang="en-US" b="1" dirty="0">
              <a:solidFill>
                <a:srgbClr val="002060"/>
              </a:solidFill>
            </a:endParaRPr>
          </a:p>
        </p:txBody>
      </p:sp>
    </p:spTree>
    <p:extLst>
      <p:ext uri="{BB962C8B-B14F-4D97-AF65-F5344CB8AC3E}">
        <p14:creationId xmlns:p14="http://schemas.microsoft.com/office/powerpoint/2010/main" val="328752905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B4EE197-3869-4BEF-A752-B3F98B1B634C}"/>
              </a:ext>
            </a:extLst>
          </p:cNvPr>
          <p:cNvSpPr txBox="1"/>
          <p:nvPr/>
        </p:nvSpPr>
        <p:spPr>
          <a:xfrm>
            <a:off x="838200" y="228601"/>
            <a:ext cx="7543800" cy="1200329"/>
          </a:xfrm>
          <a:prstGeom prst="rect">
            <a:avLst/>
          </a:prstGeom>
          <a:noFill/>
        </p:spPr>
        <p:txBody>
          <a:bodyPr wrap="square">
            <a:spAutoFit/>
          </a:bodyPr>
          <a:lstStyle/>
          <a:p>
            <a:pPr algn="ctr" eaLnBrk="1" hangingPunct="1">
              <a:defRPr/>
            </a:pPr>
            <a:r>
              <a:rPr lang="en-US" sz="3200" b="1" cap="small" spc="300" dirty="0">
                <a:ln>
                  <a:solidFill>
                    <a:schemeClr val="tx1"/>
                  </a:solidFill>
                </a:ln>
                <a:latin typeface="Georgia" panose="02040502050405020303" pitchFamily="18" charset="0"/>
                <a:cs typeface="Arial" charset="0"/>
              </a:rPr>
              <a:t>TITLE VI OF THE​</a:t>
            </a:r>
          </a:p>
          <a:p>
            <a:pPr algn="ctr" eaLnBrk="1" hangingPunct="1">
              <a:defRPr/>
            </a:pPr>
            <a:r>
              <a:rPr lang="en-US" sz="3200" b="1" cap="small" spc="300" dirty="0">
                <a:ln>
                  <a:solidFill>
                    <a:schemeClr val="tx1"/>
                  </a:solidFill>
                </a:ln>
                <a:latin typeface="Georgia" panose="02040502050405020303" pitchFamily="18" charset="0"/>
                <a:cs typeface="Arial" charset="0"/>
              </a:rPr>
              <a:t>CIVIL RIGHTS ACT OF 1964</a:t>
            </a:r>
            <a:r>
              <a:rPr lang="en-US" sz="4000" b="1" cap="small" spc="300" dirty="0">
                <a:ln>
                  <a:solidFill>
                    <a:schemeClr val="tx1"/>
                  </a:solidFill>
                </a:ln>
                <a:latin typeface="Georgia" panose="02040502050405020303" pitchFamily="18" charset="0"/>
                <a:cs typeface="Arial" charset="0"/>
              </a:rPr>
              <a:t>​</a:t>
            </a:r>
          </a:p>
        </p:txBody>
      </p:sp>
      <p:sp>
        <p:nvSpPr>
          <p:cNvPr id="17411" name="AutoShape 2" descr="data:image/jpeg;base64,/9j/4AAQSkZJRgABAQAAAQABAAD/2wCEAAkGBxQSEhQUEhQUFBUVFBQVFRQVFBQVFBQWFBQWFxQUFRQYHCggGBolHRQUITEhJSkrLi4uFx8zODMsNygtLisBCgoKDg0OFhAPFDccHB0wKzctLCw3KywrLCwsLC8sLCwsLCw3LCwsLCwuLCwsLCwsLCwsLCwsLCwsLCwsLCwsLP/AABEIAL4BCQMBIgACEQEDEQH/xAAbAAACAgMBAAAAAAAAAAAAAAAAAQUHAgQGA//EAEgQAAEDAQMECwwJBQEAAwAAAAEAAhEDBBIhBQYxURMWIkFTYXGRktHSIzJScnOBoaKxs8HwBxQkMzRCQ7LCY4KDk+HxFVRi/8QAGQEBAQEBAQEAAAAAAAAAAAAAAAEFBAID/8QAJxEBAAEDAwQDAAIDAAAAAAAAAAECE1IDBBQRMTJiInGREjMhI0L/2gAMAwEAAhEDEQA/ALxQhCAQofbPZuE9V/Ukc6LNwh6D+pfO7RlD3brxTKFDbaLNwnqv6kbaLNwnqu6kvaeUFqvFMoUKc6LN4Z6D+pLbVZvDPQf1Je08oW1XjKbQoTbXZvDd0H9SRzrs3hnoP6kvaeUFqvFOIUJtrs3hnoO6kttdm8M9B3Ul7TygtV4pxChBnVZvDPRd1JbbLN4Tug7qS9p5QWq8U4hQW22zeE7oO6ljtvsvhO6DupL2nlBarxT6FADO+y+E7Xixw+CRzysvhP8A9bupL2nlBarxdAhQBzxsvhO6DkbcLL4TugUvaeUFqvFPoUBtvs3hO6BWJzysut/QKXtPKC1Xi6FC54Z5WXTef0CjblZdb+gUvaeUFmvF0KFz23Kza39BG3Kza39BL2nkWa8XQoXOnPOzf1P9ZRtzs2t/QS9p5FmvF0SFzu3Ozf1OgUHPOzf1Oh/1L1GRarxdEhc27PayjTsnQ/6pzJ9sbWptqMm64SJEHSRo8y9U101dp6vNVFVPeGwhCF6eQhCEFQk6Y08yypydI88afQvUs3fIX+0rgs/aTfreIB7lT3sdL1i6Wlcq6dejV1NT+FPXo7wUk3UvmVTuws8EHzBZUrE0gm4zAeCOJdXC9nPzPVb5p8Sbafzgqb+psP5GDGO9G/OKX1Zg/I08d0fIV4Pscz1XE8ALzLhxKodhYY3DOZejqNKMabAddwfBTg+xzPVbsDWEiwcXOqg2FjcQxnRHoXoKdM6GtGsXQRxkdXHpV4Pscz1W05g1jnCxfGv0hVRsVMYQ2OJrfk/8WLrNTkYM5bg6k4Psc31WpOoj0JOadY5wqndTZ4DeiF7ilTiSxp17ls88YJwPc5vqtCOMc4Rc4/SFVlWiwfkAI3i1q8RRZ4DOiE4Hsc2cVshg1jnRhOkc4VVGysM4Uxo/L/xP6nTie58lwzz3YTgey831WoXjfI5xCGtb4TekAqnFBngs6P8AxNtnYTi1g4y3qCvB9k5k4rca0EYOHO1Dro32jzjrVU/VaUfp6fAMHj71eYs1OdDegFeDGRzJxWuS3W3nCxNQeE3nb1qqmWWljeAGqKYdPOQmbNS3hPEWNA9pTgxkcycVqXhrbzhMOb4TecKq20aM4051QWDlncIqWahGDCDyMcD54EJwYyOZOK1C9vhDnCzaW6Lw5JCqN1kp7wB5WAH4j0rayZQa2tZzDPv6OgCR3Vu/GCTs+kdf5HL6/wDKzq9MKzMzT9jo8jv3uVeVjifn0KyM1vwlHxB7SvG085+nrd+EJVCELQcAQhCCqWndn+79y4TPZpNqJIjuVMRr7+F3VH7wjl9pXC58Pi28lKl6LyzNp5y0d14Occ2MDrjm/wDVuUWi4SY04ccD551p2mteM78knlJ/8WL6sgDUFpM4B+mF5ymSsZQNOoFgglUOUgkhEMlEpIVAsr2EYrFKUDTWMolBmklKcqgQkUQgzWRCwBRKKyRCxBWWn51IBYwiViSgyle2Tz3aj5aj7xq1769rA7u1Hy1H3jV5q7Ssd4WlaKmo83wOpWdmmfsdDxB7SqutZGMc28rQzQP2Oh4nxKztn51O7d+EJhCELRcAQhCCpaZ3bj86VwWfjvth8jT/AJLt2Duh5fiVwmff4s+Sp/yWXs5+bR3Xg52VklKS02cZKSB8QBynQFL2TNm1VACKL2g6C9rmzySOPzoIlJbWUMmVaBiqwsxjHROmCRoMYwcYxWrKoEkJSiGhKUpQOUkJSqMghKUpQZJhYSspVDKcrFOUGRKUpSlKDIIvLGUpQZIlYyiUAvfJ331Hy1L3jVryvfJp7tR8tS941eau0vVPeFp25onT86pVnZnfgqHifEqsrSSTp+dQVm5nD7FQ8T4lZ20/sqd268KUyhCFouAIQhBVmF4/OtV5ny37W/yFP2OXetE1HcRXAZ/1Itj+OjTHtWZtPOWhuvBzEolYyglaTPTeRaz6dntb6ZLXhtBgeMHtD6hLg12kSGb2PMoao4uJLiXHfJMk+crq8jWK7k+01NGyMbp//JtLRGGEuawQdR4o5doQdnm5lJtqpGy15x3LDAIaXRsd1xMtbe3JbBALmuBbGHH2yiab3MdpY5zTonAnTClczKl220CJ0v0b/cnwPOYHnXjncR9dtF3EGpOO/LQSeclURKELFEZSiViiUDBSCEKhgKRtrGUZoRuxhXqQHEPGJo0xIDWtO5c7SSHb2ByzYZ9oa8gEUm1a8ESJo03PZh47WKLJx0k8ZxJ4zxoJnJZsj3XKoqMBgNrXpLDolzRAjRjjEaCvLOHIz7JV2NxvNcA6nUAN17Tvg6JG+BO9rUSuuttrNpyXTm6XWV4YcDeDSYYQd8FpE+SJQcoslhKJVGRQsSUAoAolIlJBu5LYx1amypNx7gxxGloebt8cYmfMvG2WZ1J7qb++Y4tO9iDCkM1KQfamNLQ8nQMNLSHXpOoNcd7RpCzz0cDbrRHCEegIIZe+TvvqXlaXvGrWlbGTD3al5Wl7xq81dpeqe8LRdUmcJ5vQrUzP/BUPE+JVTl8HUFbGaH4Oh4n8is3ZT86nfu/CEwhCFpM8IQhBU9BvdHcqr76RPxjvJU/YVYrDDncqrb6RXfbT5Kn8VmbSPm0N1Pwc0EFIIlaTPdtkugRkis5slz3BsDea2o8XiImTfeNWG9BKirLmlbajC9tLcXbwlzMREi6AZxWzWcWZKpxheqNLToM7LXvQdQuDRrOsrnadtqt72pUbvbmo8YHSMCg67J+T25P7vaajRVg3KTCDUEaWQd9xgE4ANBgm9hybadSu97g0uJJe8gEhsnSYBgSYHmAWqTr0nEnfJOJKlbSTTstANJGzGpWfBxdde+jTBjeAY8x/Ud5qiZyfm5ZKo2MWt31i64hgYC0lom4GnFzhBwa46DC5a00XU3uY8Q5pLXDjHtGo74Xmx5aQRpaQ4cRaZB5wF1OfTBUdStDQBsrG3gDpJaHtdG93zmf453ygihYKNOPrFZwcWtdsdGnshAqND2Evc9re9cDAJ06VLUs37PaabnWV9RrwHEU6oALrskht0uvYA6HSACbpUZnHQutsjvDslHl3LQPiFufR8531xjWuc0HdOunTse6EjQd9uIPfmMTKDnHNIJBEEEgjURpCSkM4xFqrgYRVeImYg6Cdevj16VGyqOgzLYHVqrTBBsteQcQcGkzxYSeIEb6gApzM20tZaGhw74kFwwcGGnUZUg6rr7x8TiC8M6cmus9pqNdGLi8Ed7usSBxAkgb8Qd9BFLqs2SPqNvBjFkt3Mm8yjWfEwY70aok61ygPn4sYPFgu7sNjbSsdorUoNGsCYfN6mBRrNNJ+sgvgbzrzTvoOGARK28iU71ooCCe70ZjVsrASdWn0pZZpFleq06b7jy3t0DzOCDVvLZrWprqTGbG0PYT3VuDntJJh4GBI3MHThxmZHJuSS6yWmq4CAymabjEgio8vjVIpPHGtQZLP1R1ohwu1gwzouOYCHDDHFwE8YQaVCg6oYY1zjqaCT6EV6DmGHtc06nAg+lSGQMr16Dg2i67fOIwaJIgOc+JDRp0wIJ1qezrtlf6sG2otdUqVL9MNvNuMEG84XjunXhDfygycS2AjswqZdbGQYIa6DEwTDRPS5yFE5YtF+vVdjjUfp0wCQJnfgDSlknKdSzVRVpGHAEawQdII5uZaj3ySdZJ16Tr30AvfJp7tR8tS941axK98nffUfLUveNUq7S9U91nVzirYzL/BUPEP7iqur2cb+J9AVpZmfgqHiH9xWbso+dTv3fhCaQhC0meEIQgqZlTF3KVXH0hH7afJUvYVYQwcTxn4qvPpC/GnyNL2OWXs5/2S0N14OdaUkBJabPdRlAtOSbNDjLbQ4OaT3s7PhG/MAjiaVzAWba5ulm8SDyROjl+C85QZLrMm5PNssTabY2WiXup4gl9MueS0jSLri/DeD2nWuSlbeTcpPoOvMg62m9B87SHNPG0g8aoTcm1i66KTyZjBpjTE3tEacZhdZnPR+r07BReWlzHNc6DGDHY7v8o3UTGm94K0jn7apkOh39pZiIggtvGJwl5I3yVzVvtb6znPqvL3u0uJk4DADUBqRHXZ6WJ722LYqVV00O9FN5dO4biBOMMalmnkx9mvWuuNiawQ0PwJiHE3dMmGho35LohonezrzhrUhZqlFwpl1MgkMB1ODZcMIDm4DAy6ZgRxOUcp1a5vVqjnneBgNbvbljYa3zAIrwr1S9xcfzEmNU7y80IRHpZ6zmOa9phzSHA8YMjzLt9ms+UaIYe41qYim5zpaJJiiX+CJF0uGjCZbK4RZ06paZaYwIO+CDpaQcCDqKCTtebdqpv2N1B8kw0gS12Mbl2g/JXf5Os4s9lFjtJGyV2OBa0iQAy+Wm7pLQ6CR+W7jq4uy57WymwMFRpaBADqbDuYgNIiIHIomrlWs6s2s+o59RrmuDnHRdMhoAgBvEIGJVVuZNqGy2stcGyx7qcumGua4XXSNEOa3HGBOB0Le+kSw7FbHu0NqAOaZwwwLeKIjzKJy/lP61WdVLAwuADmgyNyLoMnE4ADzKTydnhUpsDKjG1w3vTUMxBJBIc0yQTpwOiSYREhUa6lkeC26XvpkujdEOqVC0HfAuxxQ4aZK83V5yPBxOzUwTM969zWtj8sMa3VpnGVFZXzqtNpYWVXNLDdN0NgAsiCCSXbx0k98eKI8ZSq7CaF87EXX7mEXsMQdI0ek60V0uZtg2NjrbUZea282m27evGCCWtgyZF3ejdmRAXP5dttWtVdUrBzS44BwLYG8BgFt5IznrWdjabLpY17niWtLxeGIa54cGCROAmZXrlDPG01qb6b7l18TAfIgg4S4gExpjWg1M2rPQfWi0uDWBj3AEkB7mtJDZBGrRInAKMtAaHuuEll51wnSWzuScBjEbwWBSRBK2cmff0fLUveNWsV75NPdqPlqXvGrzV2l6p7wtq0iTpB4hoGnTrVoZn/AIOh4p/cVV1epJKtHM/8HQ8U/ucs/Z+cu7deEJlCELRcAQhCComaXcp+Krz6Qh9sPkaX8lYrBp5T7Sq6+kM/bT5Kn/JZezj5tHdeDmmpJhJabOBQkmgEJIQNBSQqjrM8wRZ8nzG6s4dgZB7nRAdPH/Erk1t2m3uqU6bHEnY7wbqDS1gDR0PQONaiAQUIQCEJIGhJEoBJEpKhprGUIGmkiUCKQKaxRTK2cmCa1Hy1L3jVqytvJX31Hy1L3jV5q7Ssd1mvEK2cyjNhoeKf3OVUWr/xWtmT+BoeKf3uWbsvOfp37vwhOIQhabPCEIQVKzf5T8VXP0i/jP8AFT/krCszsTyn2qvfpFP2z/FT9rlmbPzaG68HMShJC0meaEkIGhCECTSQqBCEkDQkhA0JJIjJIoSKKEIKSATSQqGhCSASKyCHNjSgxC2slffUfLUveNWqtrJX31Hy1L3jV5q7Ssd1n2syVa+ZP4Gh4rv3uVU2oY8itbMn8DQ8V373LO2f9k/Tu3XhCcQhC0nAEIQgp6iN2Y1n2rgPpE/Gf4me1ysWzHdHlPtKr36SB9s/w0/3PWZtI6Vu/cz8HLFJCJWk4CRKEkDlCSEDlCxQgaEpRKoaEpSQZJJSiUGSSSEAmFismj50IEUIKEDQkmXfPIgCEkSgFAALfyWwCtQxBOzUpAnDdt34jmWg0St7JbSK9GdOzUv3tUq7Ssd1k2zSfn5/4rXzHP2Gh4rv3uVUWxhDvn50q18yD9hocj/eOWfs4+dTt3XhCdQhC0XCEIWpla27DRfUibo0a5IHxUmekdZWI6z0Vq04kxvn2lV59I7JtLT/AEmjmc5WM+2UgO9dyTrWja7DZbR95SLiNEuMjzgys3T1KaauvV3alFVVPTopkhKFbbs07DwJ/wBlTrSOaliH6R81Sp1rp5VDn49apXMjSsCrYGblhH6JP99TrSdm5YD+hzPqdanL0141ap5RKtYZr2DgXf7KnaXo3NuwD9AnlfU605emcatUqIVunN2w8B6z+tYbX7DOFD13py6DjVqkQrYOQbD/APXHScltfsWnYPXf1py6DjVqpawnQCgsOoq2qeQLGNFH1nH0yh+Q7Jv0Af7ndacug41apIKWKtv/AOBsR/QHScPimc37EP0BzuPxTl0HGrVJijFW27I1i4BvmJ61g7ItjP6AE6iQPQU5dBxq1TYrIAneVrjINiP6HrP61kM3LFwPrVOtXl0HGrVPdTLSrX2t2LgPWf1rE5u2PgfWqdacug41aqbqYZxK1Rm9YuA9d/aRtesXA+vU7SvLoTj1qpLUBitc5AsXADpP60NyDYuAHSf1pyqDj1qqDCpPIVnLq9GBoq0zo8FwJ9AKsgZFsbdFBnnvH0lbNGz2dmLaLQRvgY86k7miYWNvU1soM08atHMkfYqPI/3jlXdR7DpYT/dC7bMHKN+m6iG3RRu3TMyKheYPJHpXy200xX37vruImaPp1SEIXe4gvK1WdtRpY8Xmu0jHHGd5eqEEOc2LLwXr1O0gZr2UfpevU7SmEL52qMYe7leSK2uWbgvWf2kbXLNwXrP7SlUJaoxguV5Ic5r2XgvXqdpLatZeCHTqdpTKEtaeMfhcrylDbVrJwXr1O0ltVsnBevU7SmkJZ08Y/C5XlKG2q2TgvXqdpI5q2TgR06naU0hLWnjH4XK8pQu1SycD69TtJjNaycEOnU7SmUJa08Y/C5XlKG2r2Xgh06naT2r2Xgh0n9pTCEtUYwXK8pQ21WycCOnU7SDmrZOC9ep2lMoS1RjBcrylCbUrHwI6dTtLIZrWTgh06naUyhLVGMFyvKUNtXsvBevU7Se1ey8F69TtKYQraoxguV5IfavZeC9ep2ktq1l4IdOp2lMoUtUYwXK8kNtVsnBevU7SW1SycCOnU7SmkJaoxguV5Shdqtk4L16naRtUsnA+vU7SmkJaoxguV5IU5qWTgvXqdpG1WycD69TtKaQraoxguV5IXarZOC9ep2lt5MyPRs940WXL8Xt04zdmO+J1lb6EjTpiesQk11T/AImQhCF7eX//2Q==">
            <a:extLst>
              <a:ext uri="{FF2B5EF4-FFF2-40B4-BE49-F238E27FC236}">
                <a16:creationId xmlns:a16="http://schemas.microsoft.com/office/drawing/2014/main" id="{01C21171-627A-4CB0-8353-32A797BA6823}"/>
              </a:ext>
            </a:extLst>
          </p:cNvPr>
          <p:cNvSpPr>
            <a:spLocks noChangeAspect="1" noChangeArrowheads="1"/>
          </p:cNvSpPr>
          <p:nvPr/>
        </p:nvSpPr>
        <p:spPr bwMode="auto">
          <a:xfrm>
            <a:off x="1476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eaLnBrk="1" hangingPunct="1">
              <a:spcBef>
                <a:spcPct val="0"/>
              </a:spcBef>
              <a:buClrTx/>
              <a:buSzTx/>
              <a:buFontTx/>
              <a:buNone/>
            </a:pPr>
            <a:endParaRPr lang="en-US" altLang="en-US" sz="1800" dirty="0">
              <a:latin typeface="Arial" panose="020B0604020202020204" pitchFamily="34" charset="0"/>
            </a:endParaRPr>
          </a:p>
        </p:txBody>
      </p:sp>
      <p:sp>
        <p:nvSpPr>
          <p:cNvPr id="17412" name="AutoShape 4" descr="data:image/jpeg;base64,/9j/4AAQSkZJRgABAQAAAQABAAD/2wCEAAkGBxQSEhQUEhQUFBUVFBQVFRQVFBQVFBQWFBQWFxQUFRQYHCggGBolHRQUITEhJSkrLi4uFx8zODMsNygtLisBCgoKDg0OFhAPFDccHB0wKzctLCw3KywrLCwsLC8sLCwsLCw3LCwsLCwuLCwsLCwsLCwsLCwsLCwsLCwsLCwsLP/AABEIAL4BCQMBIgACEQEDEQH/xAAbAAACAgMBAAAAAAAAAAAAAAAAAQUHAgQGA//EAEgQAAEDAQMECwwJBQEAAwAAAAEAAhEDBBIhBQYxURMWIkFTYXGRktHSIzJScnOBoaKxs8HwBxQkMzRCQ7LCY4KDk+HxFVRi/8QAGQEBAQEBAQEAAAAAAAAAAAAAAAEFBAID/8QAJxEBAAEDAwQDAAIDAAAAAAAAAAECE1IDBBQRMTJiInGREjMhI0L/2gAMAwEAAhEDEQA/ALxQhCAQofbPZuE9V/Ukc6LNwh6D+pfO7RlD3brxTKFDbaLNwnqv6kbaLNwnqu6kvaeUFqvFMoUKc6LN4Z6D+pLbVZvDPQf1Je08oW1XjKbQoTbXZvDd0H9SRzrs3hnoP6kvaeUFqvFOIUJtrs3hnoO6kttdm8M9B3Ul7TygtV4pxChBnVZvDPRd1JbbLN4Tug7qS9p5QWq8U4hQW22zeE7oO6ljtvsvhO6DupL2nlBarxT6FADO+y+E7Xixw+CRzysvhP8A9bupL2nlBarxdAhQBzxsvhO6DkbcLL4TugUvaeUFqvFPoUBtvs3hO6BWJzysut/QKXtPKC1Xi6FC54Z5WXTef0CjblZdb+gUvaeUFmvF0KFz23Kza39BG3Kza39BL2nkWa8XQoXOnPOzf1P9ZRtzs2t/QS9p5FmvF0SFzu3Ozf1OgUHPOzf1Oh/1L1GRarxdEhc27PayjTsnQ/6pzJ9sbWptqMm64SJEHSRo8y9U101dp6vNVFVPeGwhCF6eQhCEFQk6Y08yypydI88afQvUs3fIX+0rgs/aTfreIB7lT3sdL1i6Wlcq6dejV1NT+FPXo7wUk3UvmVTuws8EHzBZUrE0gm4zAeCOJdXC9nPzPVb5p8Sbafzgqb+psP5GDGO9G/OKX1Zg/I08d0fIV4Pscz1XE8ALzLhxKodhYY3DOZejqNKMabAddwfBTg+xzPVbsDWEiwcXOqg2FjcQxnRHoXoKdM6GtGsXQRxkdXHpV4Pscz1W05g1jnCxfGv0hVRsVMYQ2OJrfk/8WLrNTkYM5bg6k4Psc31WpOoj0JOadY5wqndTZ4DeiF7ilTiSxp17ls88YJwPc5vqtCOMc4Rc4/SFVlWiwfkAI3i1q8RRZ4DOiE4Hsc2cVshg1jnRhOkc4VVGysM4Uxo/L/xP6nTie58lwzz3YTgey831WoXjfI5xCGtb4TekAqnFBngs6P8AxNtnYTi1g4y3qCvB9k5k4rca0EYOHO1Dro32jzjrVU/VaUfp6fAMHj71eYs1OdDegFeDGRzJxWuS3W3nCxNQeE3nb1qqmWWljeAGqKYdPOQmbNS3hPEWNA9pTgxkcycVqXhrbzhMOb4TecKq20aM4051QWDlncIqWahGDCDyMcD54EJwYyOZOK1C9vhDnCzaW6Lw5JCqN1kp7wB5WAH4j0rayZQa2tZzDPv6OgCR3Vu/GCTs+kdf5HL6/wDKzq9MKzMzT9jo8jv3uVeVjifn0KyM1vwlHxB7SvG085+nrd+EJVCELQcAQhCCqWndn+79y4TPZpNqJIjuVMRr7+F3VH7wjl9pXC58Pi28lKl6LyzNp5y0d14Occ2MDrjm/wDVuUWi4SY04ccD551p2mteM78knlJ/8WL6sgDUFpM4B+mF5ymSsZQNOoFgglUOUgkhEMlEpIVAsr2EYrFKUDTWMolBmklKcqgQkUQgzWRCwBRKKyRCxBWWn51IBYwiViSgyle2Tz3aj5aj7xq1769rA7u1Hy1H3jV5q7Ssd4WlaKmo83wOpWdmmfsdDxB7SqutZGMc28rQzQP2Oh4nxKztn51O7d+EJhCELRcAQhCCpaZ3bj86VwWfjvth8jT/AJLt2Duh5fiVwmff4s+Sp/yWXs5+bR3Xg52VklKS02cZKSB8QBynQFL2TNm1VACKL2g6C9rmzySOPzoIlJbWUMmVaBiqwsxjHROmCRoMYwcYxWrKoEkJSiGhKUpQOUkJSqMghKUpQZJhYSspVDKcrFOUGRKUpSlKDIIvLGUpQZIlYyiUAvfJ331Hy1L3jVryvfJp7tR8tS941eau0vVPeFp25onT86pVnZnfgqHifEqsrSSTp+dQVm5nD7FQ8T4lZ20/sqd268KUyhCFouAIQhBVmF4/OtV5ny37W/yFP2OXetE1HcRXAZ/1Itj+OjTHtWZtPOWhuvBzEolYyglaTPTeRaz6dntb6ZLXhtBgeMHtD6hLg12kSGb2PMoao4uJLiXHfJMk+crq8jWK7k+01NGyMbp//JtLRGGEuawQdR4o5doQdnm5lJtqpGy15x3LDAIaXRsd1xMtbe3JbBALmuBbGHH2yiab3MdpY5zTonAnTClczKl220CJ0v0b/cnwPOYHnXjncR9dtF3EGpOO/LQSeclURKELFEZSiViiUDBSCEKhgKRtrGUZoRuxhXqQHEPGJo0xIDWtO5c7SSHb2ByzYZ9oa8gEUm1a8ESJo03PZh47WKLJx0k8ZxJ4zxoJnJZsj3XKoqMBgNrXpLDolzRAjRjjEaCvLOHIz7JV2NxvNcA6nUAN17Tvg6JG+BO9rUSuuttrNpyXTm6XWV4YcDeDSYYQd8FpE+SJQcoslhKJVGRQsSUAoAolIlJBu5LYx1amypNx7gxxGloebt8cYmfMvG2WZ1J7qb++Y4tO9iDCkM1KQfamNLQ8nQMNLSHXpOoNcd7RpCzz0cDbrRHCEegIIZe+TvvqXlaXvGrWlbGTD3al5Wl7xq81dpeqe8LRdUmcJ5vQrUzP/BUPE+JVTl8HUFbGaH4Oh4n8is3ZT86nfu/CEwhCFpM8IQhBU9BvdHcqr76RPxjvJU/YVYrDDncqrb6RXfbT5Kn8VmbSPm0N1Pwc0EFIIlaTPdtkugRkis5slz3BsDea2o8XiImTfeNWG9BKirLmlbajC9tLcXbwlzMREi6AZxWzWcWZKpxheqNLToM7LXvQdQuDRrOsrnadtqt72pUbvbmo8YHSMCg67J+T25P7vaajRVg3KTCDUEaWQd9xgE4ANBgm9hybadSu97g0uJJe8gEhsnSYBgSYHmAWqTr0nEnfJOJKlbSTTstANJGzGpWfBxdde+jTBjeAY8x/Ud5qiZyfm5ZKo2MWt31i64hgYC0lom4GnFzhBwa46DC5a00XU3uY8Q5pLXDjHtGo74Xmx5aQRpaQ4cRaZB5wF1OfTBUdStDQBsrG3gDpJaHtdG93zmf453ygihYKNOPrFZwcWtdsdGnshAqND2Evc9re9cDAJ06VLUs37PaabnWV9RrwHEU6oALrskht0uvYA6HSACbpUZnHQutsjvDslHl3LQPiFufR8531xjWuc0HdOunTse6EjQd9uIPfmMTKDnHNIJBEEEgjURpCSkM4xFqrgYRVeImYg6Cdevj16VGyqOgzLYHVqrTBBsteQcQcGkzxYSeIEb6gApzM20tZaGhw74kFwwcGGnUZUg6rr7x8TiC8M6cmus9pqNdGLi8Ed7usSBxAkgb8Qd9BFLqs2SPqNvBjFkt3Mm8yjWfEwY70aok61ygPn4sYPFgu7sNjbSsdorUoNGsCYfN6mBRrNNJ+sgvgbzrzTvoOGARK28iU71ooCCe70ZjVsrASdWn0pZZpFleq06b7jy3t0DzOCDVvLZrWprqTGbG0PYT3VuDntJJh4GBI3MHThxmZHJuSS6yWmq4CAymabjEgio8vjVIpPHGtQZLP1R1ohwu1gwzouOYCHDDHFwE8YQaVCg6oYY1zjqaCT6EV6DmGHtc06nAg+lSGQMr16Dg2i67fOIwaJIgOc+JDRp0wIJ1qezrtlf6sG2otdUqVL9MNvNuMEG84XjunXhDfygycS2AjswqZdbGQYIa6DEwTDRPS5yFE5YtF+vVdjjUfp0wCQJnfgDSlknKdSzVRVpGHAEawQdII5uZaj3ySdZJ16Tr30AvfJp7tR8tS941axK98nffUfLUveNUq7S9U91nVzirYzL/BUPEP7iqur2cb+J9AVpZmfgqHiH9xWbso+dTv3fhCaQhC0meEIQgqZlTF3KVXH0hH7afJUvYVYQwcTxn4qvPpC/GnyNL2OWXs5/2S0N14OdaUkBJabPdRlAtOSbNDjLbQ4OaT3s7PhG/MAjiaVzAWba5ulm8SDyROjl+C85QZLrMm5PNssTabY2WiXup4gl9MueS0jSLri/DeD2nWuSlbeTcpPoOvMg62m9B87SHNPG0g8aoTcm1i66KTyZjBpjTE3tEacZhdZnPR+r07BReWlzHNc6DGDHY7v8o3UTGm94K0jn7apkOh39pZiIggtvGJwl5I3yVzVvtb6znPqvL3u0uJk4DADUBqRHXZ6WJ722LYqVV00O9FN5dO4biBOMMalmnkx9mvWuuNiawQ0PwJiHE3dMmGho35LohonezrzhrUhZqlFwpl1MgkMB1ODZcMIDm4DAy6ZgRxOUcp1a5vVqjnneBgNbvbljYa3zAIrwr1S9xcfzEmNU7y80IRHpZ6zmOa9phzSHA8YMjzLt9ms+UaIYe41qYim5zpaJJiiX+CJF0uGjCZbK4RZ06paZaYwIO+CDpaQcCDqKCTtebdqpv2N1B8kw0gS12Mbl2g/JXf5Os4s9lFjtJGyV2OBa0iQAy+Wm7pLQ6CR+W7jq4uy57WymwMFRpaBADqbDuYgNIiIHIomrlWs6s2s+o59RrmuDnHRdMhoAgBvEIGJVVuZNqGy2stcGyx7qcumGua4XXSNEOa3HGBOB0Le+kSw7FbHu0NqAOaZwwwLeKIjzKJy/lP61WdVLAwuADmgyNyLoMnE4ADzKTydnhUpsDKjG1w3vTUMxBJBIc0yQTpwOiSYREhUa6lkeC26XvpkujdEOqVC0HfAuxxQ4aZK83V5yPBxOzUwTM969zWtj8sMa3VpnGVFZXzqtNpYWVXNLDdN0NgAsiCCSXbx0k98eKI8ZSq7CaF87EXX7mEXsMQdI0ek60V0uZtg2NjrbUZea282m27evGCCWtgyZF3ejdmRAXP5dttWtVdUrBzS44BwLYG8BgFt5IznrWdjabLpY17niWtLxeGIa54cGCROAmZXrlDPG01qb6b7l18TAfIgg4S4gExpjWg1M2rPQfWi0uDWBj3AEkB7mtJDZBGrRInAKMtAaHuuEll51wnSWzuScBjEbwWBSRBK2cmff0fLUveNWsV75NPdqPlqXvGrzV2l6p7wtq0iTpB4hoGnTrVoZn/AIOh4p/cVV1epJKtHM/8HQ8U/ucs/Z+cu7deEJlCELRcAQhCComaXcp+Krz6Qh9sPkaX8lYrBp5T7Sq6+kM/bT5Kn/JZezj5tHdeDmmpJhJabOBQkmgEJIQNBSQqjrM8wRZ8nzG6s4dgZB7nRAdPH/Erk1t2m3uqU6bHEnY7wbqDS1gDR0PQONaiAQUIQCEJIGhJEoBJEpKhprGUIGmkiUCKQKaxRTK2cmCa1Hy1L3jVqytvJX31Hy1L3jV5q7Ssd1mvEK2cyjNhoeKf3OVUWr/xWtmT+BoeKf3uWbsvOfp37vwhOIQhabPCEIQVKzf5T8VXP0i/jP8AFT/krCszsTyn2qvfpFP2z/FT9rlmbPzaG68HMShJC0meaEkIGhCECTSQqBCEkDQkhA0JJIjJIoSKKEIKSATSQqGhCSASKyCHNjSgxC2slffUfLUveNWqtrJX31Hy1L3jV5q7Ssd1n2syVa+ZP4Gh4rv3uVU2oY8itbMn8DQ8V373LO2f9k/Tu3XhCcQhC0nAEIQgp6iN2Y1n2rgPpE/Gf4me1ysWzHdHlPtKr36SB9s/w0/3PWZtI6Vu/cz8HLFJCJWk4CRKEkDlCSEDlCxQgaEpRKoaEpSQZJJSiUGSSSEAmFismj50IEUIKEDQkmXfPIgCEkSgFAALfyWwCtQxBOzUpAnDdt34jmWg0St7JbSK9GdOzUv3tUq7Ssd1k2zSfn5/4rXzHP2Gh4rv3uVUWxhDvn50q18yD9hocj/eOWfs4+dTt3XhCdQhC0XCEIWpla27DRfUibo0a5IHxUmekdZWI6z0Vq04kxvn2lV59I7JtLT/AEmjmc5WM+2UgO9dyTrWja7DZbR95SLiNEuMjzgys3T1KaauvV3alFVVPTopkhKFbbs07DwJ/wBlTrSOaliH6R81Sp1rp5VDn49apXMjSsCrYGblhH6JP99TrSdm5YD+hzPqdanL0141ap5RKtYZr2DgXf7KnaXo3NuwD9AnlfU605emcatUqIVunN2w8B6z+tYbX7DOFD13py6DjVqkQrYOQbD/APXHScltfsWnYPXf1py6DjVqpawnQCgsOoq2qeQLGNFH1nH0yh+Q7Jv0Af7ndacug41apIKWKtv/AOBsR/QHScPimc37EP0BzuPxTl0HGrVJijFW27I1i4BvmJ61g7ItjP6AE6iQPQU5dBxq1TYrIAneVrjINiP6HrP61kM3LFwPrVOtXl0HGrVPdTLSrX2t2LgPWf1rE5u2PgfWqdacug41aqbqYZxK1Rm9YuA9d/aRtesXA+vU7SvLoTj1qpLUBitc5AsXADpP60NyDYuAHSf1pyqDj1qqDCpPIVnLq9GBoq0zo8FwJ9AKsgZFsbdFBnnvH0lbNGz2dmLaLQRvgY86k7miYWNvU1soM08atHMkfYqPI/3jlXdR7DpYT/dC7bMHKN+m6iG3RRu3TMyKheYPJHpXy200xX37vruImaPp1SEIXe4gvK1WdtRpY8Xmu0jHHGd5eqEEOc2LLwXr1O0gZr2UfpevU7SmEL52qMYe7leSK2uWbgvWf2kbXLNwXrP7SlUJaoxguV5Ic5r2XgvXqdpLatZeCHTqdpTKEtaeMfhcrylDbVrJwXr1O0ltVsnBevU7SmkJZ08Y/C5XlKG2q2TgvXqdpI5q2TgR06naU0hLWnjH4XK8pQu1SycD69TtJjNaycEOnU7SmUJa08Y/C5XlKG2r2Xgh06naT2r2Xgh0n9pTCEtUYwXK8pQ21WycCOnU7SDmrZOC9ep2lMoS1RjBcrylCbUrHwI6dTtLIZrWTgh06naUyhLVGMFyvKUNtXsvBevU7Se1ey8F69TtKYQraoxguV5IfavZeC9ep2ktq1l4IdOp2lMoUtUYwXK8kNtVsnBevU7SW1SycCOnU7SmkJaoxguV5Shdqtk4L16naRtUsnA+vU7SmkJaoxguV5IU5qWTgvXqdpG1WycD69TtKaQraoxguV5IXarZOC9ep2lt5MyPRs940WXL8Xt04zdmO+J1lb6EjTpiesQk11T/AImQhCF7eX//2Q==">
            <a:extLst>
              <a:ext uri="{FF2B5EF4-FFF2-40B4-BE49-F238E27FC236}">
                <a16:creationId xmlns:a16="http://schemas.microsoft.com/office/drawing/2014/main" id="{E971CEED-979C-4180-A32C-F5268AC74505}"/>
              </a:ext>
            </a:extLst>
          </p:cNvPr>
          <p:cNvSpPr>
            <a:spLocks noChangeAspect="1" noChangeArrowheads="1"/>
          </p:cNvSpPr>
          <p:nvPr/>
        </p:nvSpPr>
        <p:spPr bwMode="auto">
          <a:xfrm>
            <a:off x="1476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eaLnBrk="1" hangingPunct="1">
              <a:spcBef>
                <a:spcPct val="0"/>
              </a:spcBef>
              <a:buClrTx/>
              <a:buSzTx/>
              <a:buFontTx/>
              <a:buNone/>
            </a:pPr>
            <a:endParaRPr lang="en-US" altLang="en-US" sz="1800" dirty="0">
              <a:latin typeface="Arial" panose="020B0604020202020204" pitchFamily="34" charset="0"/>
            </a:endParaRPr>
          </a:p>
        </p:txBody>
      </p:sp>
      <p:sp>
        <p:nvSpPr>
          <p:cNvPr id="17413" name="Rectangle 4">
            <a:extLst>
              <a:ext uri="{FF2B5EF4-FFF2-40B4-BE49-F238E27FC236}">
                <a16:creationId xmlns:a16="http://schemas.microsoft.com/office/drawing/2014/main" id="{4FC5C2A3-DEAD-4676-94D2-3A6F524250CB}"/>
              </a:ext>
            </a:extLst>
          </p:cNvPr>
          <p:cNvSpPr>
            <a:spLocks noChangeArrowheads="1"/>
          </p:cNvSpPr>
          <p:nvPr/>
        </p:nvSpPr>
        <p:spPr bwMode="auto">
          <a:xfrm>
            <a:off x="457200" y="1905000"/>
            <a:ext cx="8077200" cy="414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algn="l" rtl="0" fontAlgn="base">
              <a:buNone/>
            </a:pPr>
            <a:r>
              <a:rPr lang="en-US" sz="2800" b="0" i="0" u="none" strike="noStrike" dirty="0">
                <a:solidFill>
                  <a:srgbClr val="404040"/>
                </a:solidFill>
                <a:effectLst/>
              </a:rPr>
              <a:t>No </a:t>
            </a:r>
            <a:r>
              <a:rPr lang="en-US" sz="2800" b="1" i="0" u="none" strike="noStrike" dirty="0">
                <a:solidFill>
                  <a:srgbClr val="404040"/>
                </a:solidFill>
                <a:effectLst/>
              </a:rPr>
              <a:t>person</a:t>
            </a:r>
            <a:r>
              <a:rPr lang="en-US" sz="2800" b="0" i="0" u="none" strike="noStrike" dirty="0">
                <a:solidFill>
                  <a:srgbClr val="404040"/>
                </a:solidFill>
                <a:effectLst/>
              </a:rPr>
              <a:t> in the United States shall, on the ground of </a:t>
            </a:r>
            <a:r>
              <a:rPr lang="en-US" sz="2800" b="1" i="0" u="none" strike="noStrike" dirty="0">
                <a:solidFill>
                  <a:srgbClr val="404040"/>
                </a:solidFill>
                <a:effectLst/>
              </a:rPr>
              <a:t>race</a:t>
            </a:r>
            <a:r>
              <a:rPr lang="en-US" sz="2800" b="0" i="0" u="none" strike="noStrike" dirty="0">
                <a:solidFill>
                  <a:srgbClr val="404040"/>
                </a:solidFill>
                <a:effectLst/>
              </a:rPr>
              <a:t>, </a:t>
            </a:r>
            <a:r>
              <a:rPr lang="en-US" sz="2800" b="1" i="0" u="none" strike="noStrike" dirty="0">
                <a:solidFill>
                  <a:srgbClr val="404040"/>
                </a:solidFill>
                <a:effectLst/>
              </a:rPr>
              <a:t>color</a:t>
            </a:r>
            <a:r>
              <a:rPr lang="en-US" sz="2800" b="0" i="0" u="none" strike="noStrike" dirty="0">
                <a:solidFill>
                  <a:srgbClr val="404040"/>
                </a:solidFill>
                <a:effectLst/>
              </a:rPr>
              <a:t>, or </a:t>
            </a:r>
            <a:r>
              <a:rPr lang="en-US" sz="2800" b="1" i="0" u="none" strike="noStrike" dirty="0">
                <a:solidFill>
                  <a:srgbClr val="404040"/>
                </a:solidFill>
                <a:effectLst/>
              </a:rPr>
              <a:t>national origin</a:t>
            </a:r>
            <a:r>
              <a:rPr lang="en-US" sz="2800" b="0" i="0" u="none" strike="noStrike" dirty="0">
                <a:solidFill>
                  <a:srgbClr val="404040"/>
                </a:solidFill>
                <a:effectLst/>
              </a:rPr>
              <a:t>, be excluded from participation in, be denied the benefits of, or be subjected to discrimination under any </a:t>
            </a:r>
            <a:r>
              <a:rPr lang="en-US" sz="2800" b="1" i="0" u="none" strike="noStrike" dirty="0">
                <a:solidFill>
                  <a:srgbClr val="404040"/>
                </a:solidFill>
                <a:effectLst/>
              </a:rPr>
              <a:t>program or activity</a:t>
            </a:r>
            <a:r>
              <a:rPr lang="en-US" sz="2800" b="0" i="0" u="none" strike="noStrike" dirty="0">
                <a:solidFill>
                  <a:srgbClr val="404040"/>
                </a:solidFill>
                <a:effectLst/>
              </a:rPr>
              <a:t> </a:t>
            </a:r>
            <a:r>
              <a:rPr lang="en-US" sz="2800" b="1" i="0" u="none" strike="noStrike" dirty="0">
                <a:solidFill>
                  <a:srgbClr val="404040"/>
                </a:solidFill>
                <a:effectLst/>
              </a:rPr>
              <a:t>receiving Federal financial assistance</a:t>
            </a:r>
            <a:r>
              <a:rPr lang="en-US" sz="2800" b="0" i="0" u="none" strike="noStrike" dirty="0">
                <a:solidFill>
                  <a:srgbClr val="404040"/>
                </a:solidFill>
                <a:effectLst/>
              </a:rPr>
              <a:t>.</a:t>
            </a:r>
          </a:p>
          <a:p>
            <a:pPr algn="l" rtl="0" fontAlgn="base">
              <a:buNone/>
            </a:pPr>
            <a:endParaRPr lang="en-US" sz="2800" b="0" i="0" u="none" strike="noStrike" dirty="0">
              <a:solidFill>
                <a:srgbClr val="404040"/>
              </a:solidFill>
              <a:effectLst/>
            </a:endParaRPr>
          </a:p>
          <a:p>
            <a:pPr>
              <a:buNone/>
            </a:pPr>
            <a:r>
              <a:rPr lang="en-US" sz="2800" b="0" i="0" u="none" strike="noStrike" dirty="0">
                <a:solidFill>
                  <a:srgbClr val="404040"/>
                </a:solidFill>
                <a:effectLst/>
                <a:latin typeface="+mn-lt"/>
              </a:rPr>
              <a:t>42 U.S.C. Section 2000d</a:t>
            </a:r>
            <a:endParaRPr lang="en-US" sz="2800" b="0" i="0" dirty="0">
              <a:solidFill>
                <a:srgbClr val="000000"/>
              </a:solidFill>
              <a:effectLst/>
              <a:latin typeface="+mn-lt"/>
            </a:endParaRPr>
          </a:p>
        </p:txBody>
      </p:sp>
      <p:sp>
        <p:nvSpPr>
          <p:cNvPr id="17414" name="Slide Number Placeholder 6">
            <a:extLst>
              <a:ext uri="{FF2B5EF4-FFF2-40B4-BE49-F238E27FC236}">
                <a16:creationId xmlns:a16="http://schemas.microsoft.com/office/drawing/2014/main" id="{18CFFC84-E72C-4E11-B156-A900E1349546}"/>
              </a:ext>
            </a:extLst>
          </p:cNvPr>
          <p:cNvSpPr>
            <a:spLocks noGrp="1"/>
          </p:cNvSpPr>
          <p:nvPr>
            <p:ph type="sldNum" sz="quarter" idx="12"/>
          </p:nvPr>
        </p:nvSpPr>
        <p:spPr bwMode="auto">
          <a:xfrm>
            <a:off x="8534400" y="6400800"/>
            <a:ext cx="457200" cy="288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a:lnSpc>
                <a:spcPct val="80000"/>
              </a:lnSpc>
              <a:spcBef>
                <a:spcPct val="0"/>
              </a:spcBef>
              <a:buClrTx/>
              <a:buSzTx/>
              <a:buFontTx/>
              <a:buNone/>
            </a:pPr>
            <a:fld id="{9358550F-9950-4317-8036-5857A6FAFB1E}" type="slidenum">
              <a:rPr lang="en-US" altLang="en-US" sz="1500">
                <a:latin typeface="Arial" panose="020B0604020202020204" pitchFamily="34" charset="0"/>
              </a:rPr>
              <a:pPr>
                <a:lnSpc>
                  <a:spcPct val="80000"/>
                </a:lnSpc>
                <a:spcBef>
                  <a:spcPct val="0"/>
                </a:spcBef>
                <a:buClrTx/>
                <a:buSzTx/>
                <a:buFontTx/>
                <a:buNone/>
              </a:pPr>
              <a:t>4</a:t>
            </a:fld>
            <a:endParaRPr lang="en-US" altLang="en-US" sz="1500" dirty="0">
              <a:latin typeface="Arial" panose="020B0604020202020204" pitchFamily="34" charset="0"/>
            </a:endParaRPr>
          </a:p>
        </p:txBody>
      </p:sp>
      <p:pic>
        <p:nvPicPr>
          <p:cNvPr id="7" name="Picture 5" descr="Figure, LBJ Signs the Civil Rights Act of 1964">
            <a:extLst>
              <a:ext uri="{FF2B5EF4-FFF2-40B4-BE49-F238E27FC236}">
                <a16:creationId xmlns:a16="http://schemas.microsoft.com/office/drawing/2014/main" id="{A6F877B0-37B2-4148-BC68-8CB85FDF7E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648200"/>
            <a:ext cx="2376487" cy="159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A79C-672F-41C6-B394-ABC7E02177AF}"/>
              </a:ext>
            </a:extLst>
          </p:cNvPr>
          <p:cNvSpPr>
            <a:spLocks noGrp="1"/>
          </p:cNvSpPr>
          <p:nvPr>
            <p:ph type="title"/>
          </p:nvPr>
        </p:nvSpPr>
        <p:spPr>
          <a:xfrm>
            <a:off x="315607" y="228600"/>
            <a:ext cx="8534400" cy="1177925"/>
          </a:xfrm>
        </p:spPr>
        <p:txBody>
          <a:bodyPr/>
          <a:lstStyle/>
          <a:p>
            <a:br>
              <a:rPr lang="en-US" sz="3600" b="1" cap="small" spc="300" dirty="0">
                <a:ln>
                  <a:solidFill>
                    <a:schemeClr val="tx1"/>
                  </a:solidFill>
                </a:ln>
                <a:solidFill>
                  <a:srgbClr val="A5D3D2"/>
                </a:solidFill>
                <a:effectLst>
                  <a:outerShdw blurRad="38100" dist="38100" dir="2700000" algn="tl">
                    <a:srgbClr val="000000">
                      <a:alpha val="43137"/>
                    </a:srgbClr>
                  </a:outerShdw>
                </a:effectLst>
                <a:latin typeface="Cambria" pitchFamily="18" charset="0"/>
                <a:cs typeface="Arial" charset="0"/>
              </a:rPr>
            </a:br>
            <a:br>
              <a:rPr lang="en-US" sz="3600" b="1" cap="small" spc="300" dirty="0">
                <a:ln>
                  <a:solidFill>
                    <a:schemeClr val="tx1"/>
                  </a:solidFill>
                </a:ln>
                <a:solidFill>
                  <a:srgbClr val="A5D3D2"/>
                </a:solidFill>
                <a:effectLst>
                  <a:outerShdw blurRad="38100" dist="38100" dir="2700000" algn="tl">
                    <a:srgbClr val="000000">
                      <a:alpha val="43137"/>
                    </a:srgbClr>
                  </a:outerShdw>
                </a:effectLst>
                <a:latin typeface="Cambria" pitchFamily="18" charset="0"/>
                <a:cs typeface="Arial" charset="0"/>
              </a:rPr>
            </a:br>
            <a:r>
              <a:rPr lang="en-US" sz="3600" b="1" cap="small" spc="300" dirty="0">
                <a:ln>
                  <a:solidFill>
                    <a:schemeClr val="tx1"/>
                  </a:solidFill>
                </a:ln>
                <a:solidFill>
                  <a:schemeClr val="tx1"/>
                </a:solidFill>
                <a:latin typeface="Georgia" panose="02040502050405020303" pitchFamily="18" charset="0"/>
                <a:cs typeface="Arial" charset="0"/>
              </a:rPr>
              <a:t>EPA Regulation</a:t>
            </a:r>
            <a:br>
              <a:rPr lang="en-US" sz="3600" b="1" cap="small" spc="300" dirty="0">
                <a:ln>
                  <a:solidFill>
                    <a:schemeClr val="tx1"/>
                  </a:solidFill>
                </a:ln>
                <a:solidFill>
                  <a:srgbClr val="A5D3D2"/>
                </a:solidFill>
                <a:effectLst>
                  <a:outerShdw blurRad="38100" dist="38100" dir="2700000" algn="tl">
                    <a:srgbClr val="000000">
                      <a:alpha val="43137"/>
                    </a:srgbClr>
                  </a:outerShdw>
                </a:effectLst>
                <a:latin typeface="Cambria" pitchFamily="18" charset="0"/>
                <a:cs typeface="Arial" charset="0"/>
              </a:rPr>
            </a:br>
            <a:endParaRPr lang="en-US" dirty="0"/>
          </a:p>
        </p:txBody>
      </p:sp>
      <p:sp>
        <p:nvSpPr>
          <p:cNvPr id="3" name="Content Placeholder 2">
            <a:extLst>
              <a:ext uri="{FF2B5EF4-FFF2-40B4-BE49-F238E27FC236}">
                <a16:creationId xmlns:a16="http://schemas.microsoft.com/office/drawing/2014/main" id="{F0BCD41E-3206-427D-AD37-A111BFE3EE97}"/>
              </a:ext>
            </a:extLst>
          </p:cNvPr>
          <p:cNvSpPr>
            <a:spLocks noGrp="1"/>
          </p:cNvSpPr>
          <p:nvPr>
            <p:ph sz="quarter" idx="1"/>
          </p:nvPr>
        </p:nvSpPr>
        <p:spPr>
          <a:xfrm>
            <a:off x="301752" y="1527048"/>
            <a:ext cx="8503920" cy="5330952"/>
          </a:xfrm>
        </p:spPr>
        <p:txBody>
          <a:bodyPr/>
          <a:lstStyle/>
          <a:p>
            <a:pPr marL="0" indent="0">
              <a:buNone/>
            </a:pPr>
            <a:r>
              <a:rPr lang="en-US" sz="2000" dirty="0">
                <a:latin typeface="Cambria" panose="02040503050406030204" pitchFamily="18" charset="0"/>
                <a:ea typeface="Cambria" panose="02040503050406030204" pitchFamily="18" charset="0"/>
              </a:rPr>
              <a:t>Programs or activities receiving EPA assistance “shall not directly or through contractual, licensing, or other arrangements on the basis of race, color, or national origin…”:</a:t>
            </a:r>
          </a:p>
          <a:p>
            <a:pPr marL="547370" lvl="1"/>
            <a:r>
              <a:rPr lang="en-US" sz="2000" dirty="0">
                <a:solidFill>
                  <a:schemeClr val="tx1"/>
                </a:solidFill>
                <a:latin typeface="Cambria" panose="02040503050406030204" pitchFamily="18" charset="0"/>
                <a:ea typeface="Cambria" panose="02040503050406030204" pitchFamily="18" charset="0"/>
              </a:rPr>
              <a:t>Subject a person to segregation or separate treatment;</a:t>
            </a:r>
          </a:p>
          <a:p>
            <a:pPr marL="547370" lvl="1"/>
            <a:r>
              <a:rPr lang="en-US" sz="2000" dirty="0">
                <a:solidFill>
                  <a:schemeClr val="tx1"/>
                </a:solidFill>
                <a:latin typeface="Cambria" panose="02040503050406030204" pitchFamily="18" charset="0"/>
                <a:ea typeface="Cambria" panose="02040503050406030204" pitchFamily="18" charset="0"/>
              </a:rPr>
              <a:t>Deny a person or group the opportunity to participate as members of any planning or advisory body;</a:t>
            </a:r>
          </a:p>
          <a:p>
            <a:pPr marL="547370" lvl="1"/>
            <a:r>
              <a:rPr lang="en-US" sz="2000" dirty="0">
                <a:solidFill>
                  <a:schemeClr val="tx1"/>
                </a:solidFill>
                <a:latin typeface="Cambria" panose="02040503050406030204" pitchFamily="18" charset="0"/>
                <a:ea typeface="Cambria" panose="02040503050406030204" pitchFamily="18" charset="0"/>
              </a:rPr>
              <a:t>Use criteria or methods of administration “which have the effect of subjecting individuals to discrimination…”;</a:t>
            </a:r>
          </a:p>
          <a:p>
            <a:pPr marL="547370" lvl="1"/>
            <a:r>
              <a:rPr lang="en-US" sz="2000" dirty="0">
                <a:solidFill>
                  <a:schemeClr val="tx1"/>
                </a:solidFill>
                <a:effectLst/>
                <a:latin typeface="Cambria" panose="02040503050406030204" pitchFamily="18" charset="0"/>
                <a:ea typeface="Cambria" panose="02040503050406030204" pitchFamily="18" charset="0"/>
                <a:cs typeface="Times New Roman"/>
              </a:rPr>
              <a:t>Restrict a person in any way in the enjoyment of any advantage or privilege enjoyed by others receiving any service, aid, or benefit ...;</a:t>
            </a:r>
          </a:p>
          <a:p>
            <a:pPr marL="547370" lvl="1"/>
            <a:r>
              <a:rPr lang="en-US" sz="2000" b="0" i="0" dirty="0">
                <a:solidFill>
                  <a:schemeClr val="tx1"/>
                </a:solidFill>
                <a:effectLst/>
                <a:latin typeface="Cambria" panose="02040503050406030204" pitchFamily="18" charset="0"/>
                <a:ea typeface="Cambria" panose="02040503050406030204" pitchFamily="18" charset="0"/>
              </a:rPr>
              <a:t>“Choose a site or location of a facility that has the purpose or effect of excluding individuals from, denying them the benefits of, or subjecting them to discrimination</a:t>
            </a:r>
            <a:r>
              <a:rPr lang="en-US" sz="2000" dirty="0">
                <a:solidFill>
                  <a:schemeClr val="tx1"/>
                </a:solidFill>
                <a:latin typeface="Cambria" panose="02040503050406030204" pitchFamily="18" charset="0"/>
                <a:ea typeface="Cambria" panose="02040503050406030204" pitchFamily="18" charset="0"/>
              </a:rPr>
              <a:t>” among other things.</a:t>
            </a:r>
          </a:p>
          <a:p>
            <a:pPr marL="274320" lvl="1" indent="0">
              <a:buNone/>
            </a:pPr>
            <a:r>
              <a:rPr lang="en-US" sz="2000" b="0" i="0" u="none" strike="noStrike" dirty="0">
                <a:solidFill>
                  <a:schemeClr val="tx1"/>
                </a:solidFill>
                <a:effectLst/>
                <a:latin typeface="Cambria" panose="02040503050406030204" pitchFamily="18" charset="0"/>
                <a:ea typeface="Cambria" panose="02040503050406030204" pitchFamily="18" charset="0"/>
              </a:rPr>
              <a:t>40 C.F.R. § 7.35</a:t>
            </a:r>
            <a:endParaRPr lang="en-US" sz="2000" dirty="0">
              <a:solidFill>
                <a:schemeClr val="tx1"/>
              </a:solidFill>
              <a:latin typeface="Cambria" panose="02040503050406030204" pitchFamily="18" charset="0"/>
              <a:ea typeface="Cambria" panose="02040503050406030204" pitchFamily="18" charset="0"/>
            </a:endParaRPr>
          </a:p>
          <a:p>
            <a:pPr marL="2194560" lvl="8" indent="0">
              <a:buNone/>
            </a:pPr>
            <a:r>
              <a:rPr lang="en-US" sz="1600" dirty="0"/>
              <a:t>				</a:t>
            </a:r>
          </a:p>
        </p:txBody>
      </p:sp>
      <p:sp>
        <p:nvSpPr>
          <p:cNvPr id="4" name="Slide Number Placeholder 3">
            <a:extLst>
              <a:ext uri="{FF2B5EF4-FFF2-40B4-BE49-F238E27FC236}">
                <a16:creationId xmlns:a16="http://schemas.microsoft.com/office/drawing/2014/main" id="{D1F6EE68-A561-48A3-9BCC-E51CF4BD62E4}"/>
              </a:ext>
            </a:extLst>
          </p:cNvPr>
          <p:cNvSpPr>
            <a:spLocks noGrp="1"/>
          </p:cNvSpPr>
          <p:nvPr>
            <p:ph type="sldNum" sz="quarter" idx="12"/>
          </p:nvPr>
        </p:nvSpPr>
        <p:spPr/>
        <p:txBody>
          <a:bodyPr/>
          <a:lstStyle/>
          <a:p>
            <a:fld id="{4E83E56E-5F13-4B1C-B210-B5A3D37D5668}" type="slidenum">
              <a:rPr lang="en-US" altLang="en-US" smtClean="0"/>
              <a:pPr/>
              <a:t>5</a:t>
            </a:fld>
            <a:endParaRPr lang="en-US" altLang="en-US" dirty="0"/>
          </a:p>
        </p:txBody>
      </p:sp>
    </p:spTree>
    <p:extLst>
      <p:ext uri="{BB962C8B-B14F-4D97-AF65-F5344CB8AC3E}">
        <p14:creationId xmlns:p14="http://schemas.microsoft.com/office/powerpoint/2010/main" val="277179716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85A634B-2B89-4AC1-9320-C974B869AED7}"/>
              </a:ext>
            </a:extLst>
          </p:cNvPr>
          <p:cNvSpPr txBox="1"/>
          <p:nvPr/>
        </p:nvSpPr>
        <p:spPr>
          <a:xfrm>
            <a:off x="152400" y="914400"/>
            <a:ext cx="2590800" cy="3970318"/>
          </a:xfrm>
          <a:prstGeom prst="rect">
            <a:avLst/>
          </a:prstGeom>
          <a:noFill/>
        </p:spPr>
        <p:txBody>
          <a:bodyPr wrap="square">
            <a:spAutoFit/>
          </a:bodyPr>
          <a:lstStyle/>
          <a:p>
            <a:pPr algn="ctr" eaLnBrk="1" hangingPunct="1">
              <a:defRPr/>
            </a:pPr>
            <a:r>
              <a:rPr lang="en-US" sz="2800" b="1" cap="small" spc="300" dirty="0">
                <a:ln>
                  <a:solidFill>
                    <a:schemeClr val="tx1">
                      <a:lumMod val="95000"/>
                      <a:lumOff val="5000"/>
                    </a:schemeClr>
                  </a:solidFill>
                </a:ln>
                <a:latin typeface="Georgia" panose="02040502050405020303" pitchFamily="18" charset="0"/>
                <a:cs typeface="Arial" charset="0"/>
              </a:rPr>
              <a:t>Resources</a:t>
            </a: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a:p>
            <a:pPr algn="ctr" eaLnBrk="1" hangingPunct="1">
              <a:defRPr/>
            </a:pPr>
            <a:endParaRPr lang="en-US" sz="3200" b="1" i="1" cap="small" spc="300" dirty="0">
              <a:ln>
                <a:solidFill>
                  <a:schemeClr val="tx1">
                    <a:lumMod val="95000"/>
                    <a:lumOff val="5000"/>
                  </a:schemeClr>
                </a:solidFill>
              </a:ln>
              <a:solidFill>
                <a:srgbClr val="A5D3D2"/>
              </a:solidFill>
              <a:effectLst>
                <a:outerShdw blurRad="38100" dist="38100" dir="2700000" algn="tl">
                  <a:srgbClr val="000000">
                    <a:alpha val="43137"/>
                  </a:srgbClr>
                </a:outerShdw>
              </a:effectLst>
              <a:latin typeface="Cambria" pitchFamily="18" charset="0"/>
              <a:cs typeface="Arial" charset="0"/>
            </a:endParaRPr>
          </a:p>
        </p:txBody>
      </p:sp>
      <p:sp>
        <p:nvSpPr>
          <p:cNvPr id="91139" name="TextBox 8">
            <a:extLst>
              <a:ext uri="{FF2B5EF4-FFF2-40B4-BE49-F238E27FC236}">
                <a16:creationId xmlns:a16="http://schemas.microsoft.com/office/drawing/2014/main" id="{F095DB00-36A5-4EDB-9746-62C97BC8B9AA}"/>
              </a:ext>
            </a:extLst>
          </p:cNvPr>
          <p:cNvSpPr txBox="1">
            <a:spLocks noChangeArrowheads="1"/>
          </p:cNvSpPr>
          <p:nvPr/>
        </p:nvSpPr>
        <p:spPr bwMode="auto">
          <a:xfrm>
            <a:off x="2971800" y="609600"/>
            <a:ext cx="6019800"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marL="285750" indent="-285750" eaLnBrk="1" hangingPunct="1">
              <a:spcBef>
                <a:spcPct val="0"/>
              </a:spcBef>
              <a:buClrTx/>
              <a:buSzTx/>
            </a:pPr>
            <a:endParaRPr lang="en-US" altLang="en-US" sz="1800" dirty="0">
              <a:latin typeface="Cambria" panose="02040503050406030204" pitchFamily="18" charset="0"/>
              <a:ea typeface="Cambria" panose="02040503050406030204" pitchFamily="18" charset="0"/>
              <a:hlinkClick r:id="rId3"/>
            </a:endParaRPr>
          </a:p>
          <a:p>
            <a:pPr marL="285750" indent="-285750" eaLnBrk="1" hangingPunct="1">
              <a:spcBef>
                <a:spcPct val="0"/>
              </a:spcBef>
              <a:buClrTx/>
              <a:buSzTx/>
            </a:pPr>
            <a:r>
              <a:rPr lang="en-US" altLang="en-US" sz="1800" dirty="0">
                <a:latin typeface="Cambria" panose="02040503050406030204" pitchFamily="18" charset="0"/>
                <a:ea typeface="Cambria" panose="02040503050406030204" pitchFamily="18" charset="0"/>
                <a:hlinkClick r:id="rId3"/>
              </a:rPr>
              <a:t>Title VI of the Civil Rights Act of 1964</a:t>
            </a:r>
            <a:endParaRPr lang="en-US" altLang="en-US" sz="1800" dirty="0">
              <a:latin typeface="Cambria" panose="02040503050406030204" pitchFamily="18" charset="0"/>
              <a:ea typeface="Cambria" panose="02040503050406030204" pitchFamily="18" charset="0"/>
            </a:endParaRPr>
          </a:p>
          <a:p>
            <a:pPr eaLnBrk="1" hangingPunct="1">
              <a:spcBef>
                <a:spcPct val="0"/>
              </a:spcBef>
              <a:buClrTx/>
              <a:buSzTx/>
              <a:buFontTx/>
              <a:buNone/>
            </a:pPr>
            <a:endParaRPr lang="en-US" altLang="en-US" sz="1800" dirty="0">
              <a:latin typeface="Cambria" panose="02040503050406030204" pitchFamily="18" charset="0"/>
              <a:ea typeface="Cambria" panose="02040503050406030204" pitchFamily="18" charset="0"/>
            </a:endParaRPr>
          </a:p>
          <a:p>
            <a:pPr marL="285750" indent="-285750" eaLnBrk="1" hangingPunct="1">
              <a:spcBef>
                <a:spcPct val="0"/>
              </a:spcBef>
              <a:buClrTx/>
              <a:buSzTx/>
            </a:pPr>
            <a:r>
              <a:rPr lang="en-US" altLang="en-US" sz="1800" dirty="0">
                <a:latin typeface="Cambria" panose="02040503050406030204" pitchFamily="18" charset="0"/>
                <a:ea typeface="Cambria" panose="02040503050406030204" pitchFamily="18" charset="0"/>
              </a:rPr>
              <a:t>EPA Non-Discrimination Regulation</a:t>
            </a:r>
          </a:p>
          <a:p>
            <a:pPr marL="1028700" lvl="1" eaLnBrk="1" hangingPunct="1">
              <a:spcBef>
                <a:spcPct val="0"/>
              </a:spcBef>
              <a:buClrTx/>
              <a:buSzTx/>
            </a:pPr>
            <a:r>
              <a:rPr lang="en-US" altLang="en-US" sz="1800" dirty="0">
                <a:latin typeface="Cambria" panose="02040503050406030204" pitchFamily="18" charset="0"/>
                <a:ea typeface="Cambria" panose="02040503050406030204" pitchFamily="18" charset="0"/>
                <a:hlinkClick r:id="rId4"/>
              </a:rPr>
              <a:t>40 C. F. R Part 7</a:t>
            </a:r>
          </a:p>
          <a:p>
            <a:pPr marL="1028700" lvl="1" eaLnBrk="1" hangingPunct="1">
              <a:spcBef>
                <a:spcPct val="0"/>
              </a:spcBef>
              <a:buClrTx/>
              <a:buSzTx/>
            </a:pPr>
            <a:r>
              <a:rPr lang="en-US" altLang="en-US" sz="1800" dirty="0">
                <a:latin typeface="Cambria" panose="02040503050406030204" pitchFamily="18" charset="0"/>
                <a:ea typeface="Cambria" panose="02040503050406030204" pitchFamily="18" charset="0"/>
                <a:hlinkClick r:id="rId4"/>
              </a:rPr>
              <a:t>40 C.F.R. Part 5 </a:t>
            </a:r>
            <a:endParaRPr lang="en-US" altLang="en-US" sz="1800" dirty="0">
              <a:latin typeface="Cambria" panose="02040503050406030204" pitchFamily="18" charset="0"/>
              <a:ea typeface="Cambria" panose="02040503050406030204" pitchFamily="18" charset="0"/>
            </a:endParaRPr>
          </a:p>
          <a:p>
            <a:pPr marL="285750" eaLnBrk="1" hangingPunct="1">
              <a:spcBef>
                <a:spcPct val="0"/>
              </a:spcBef>
              <a:buClrTx/>
              <a:buSzTx/>
              <a:buNone/>
            </a:pPr>
            <a:endParaRPr lang="en-US" altLang="en-US" sz="1800" dirty="0">
              <a:latin typeface="Cambria" panose="02040503050406030204" pitchFamily="18" charset="0"/>
              <a:ea typeface="Cambria" panose="02040503050406030204" pitchFamily="18" charset="0"/>
            </a:endParaRPr>
          </a:p>
          <a:p>
            <a:pPr marL="285750" eaLnBrk="1" hangingPunct="1">
              <a:spcBef>
                <a:spcPct val="0"/>
              </a:spcBef>
              <a:buClrTx/>
              <a:buSzTx/>
              <a:buNone/>
            </a:pPr>
            <a:r>
              <a:rPr lang="en-US" altLang="en-US" sz="1800" dirty="0">
                <a:latin typeface="Cambria" panose="02040503050406030204" pitchFamily="18" charset="0"/>
                <a:ea typeface="Cambria" panose="02040503050406030204" pitchFamily="18" charset="0"/>
                <a:hlinkClick r:id="rId5"/>
              </a:rPr>
              <a:t>Key EPA Title VI Guidance and Policies</a:t>
            </a:r>
            <a:endParaRPr lang="en-US" altLang="en-US" sz="1800" dirty="0">
              <a:latin typeface="Cambria" panose="02040503050406030204" pitchFamily="18" charset="0"/>
              <a:ea typeface="Cambria" panose="02040503050406030204" pitchFamily="18" charset="0"/>
            </a:endParaRPr>
          </a:p>
          <a:p>
            <a:pPr marL="285750" eaLnBrk="1" hangingPunct="1">
              <a:spcBef>
                <a:spcPct val="0"/>
              </a:spcBef>
              <a:buClrTx/>
              <a:buSzTx/>
              <a:buFont typeface="Wingdings" panose="05000000000000000000" pitchFamily="2" charset="2"/>
              <a:buChar char="Ø"/>
            </a:pPr>
            <a:r>
              <a:rPr lang="en-US" altLang="en-US" sz="1800" dirty="0">
                <a:latin typeface="Cambria" panose="02040503050406030204" pitchFamily="18" charset="0"/>
                <a:ea typeface="Cambria" panose="02040503050406030204" pitchFamily="18" charset="0"/>
              </a:rPr>
              <a:t>Title VI Prohibition Against National Origin Discrimination Affecting LEP Persons Guidance (2004)</a:t>
            </a:r>
          </a:p>
          <a:p>
            <a:pPr marL="285750" eaLnBrk="1" hangingPunct="1">
              <a:spcBef>
                <a:spcPct val="0"/>
              </a:spcBef>
              <a:buClrTx/>
              <a:buSzTx/>
              <a:buFont typeface="Wingdings" panose="05000000000000000000" pitchFamily="2" charset="2"/>
              <a:buChar char="Ø"/>
            </a:pPr>
            <a:r>
              <a:rPr lang="en-US" sz="1800" dirty="0">
                <a:latin typeface="Cambria" panose="02040503050406030204" pitchFamily="18" charset="0"/>
                <a:ea typeface="Cambria" panose="02040503050406030204" pitchFamily="18" charset="0"/>
              </a:rPr>
              <a:t>Title VI Public Involvement Guidance for EPA Recipients (2006)</a:t>
            </a:r>
          </a:p>
          <a:p>
            <a:pPr marL="571500" indent="-285750" eaLnBrk="1" hangingPunct="1">
              <a:spcBef>
                <a:spcPct val="0"/>
              </a:spcBef>
              <a:buClrTx/>
              <a:buSzTx/>
              <a:buFont typeface="Wingdings" panose="05000000000000000000" pitchFamily="2" charset="2"/>
              <a:buChar char="Ø"/>
            </a:pPr>
            <a:r>
              <a:rPr lang="en-US" sz="1800" dirty="0">
                <a:latin typeface="Cambria" panose="02040503050406030204" pitchFamily="18" charset="0"/>
                <a:ea typeface="Cambria" panose="02040503050406030204" pitchFamily="18" charset="0"/>
              </a:rPr>
              <a:t>Chapter 1 of Compliance Toolkit and FAQs</a:t>
            </a:r>
          </a:p>
          <a:p>
            <a:pPr marL="571500" indent="-285750" eaLnBrk="1" hangingPunct="1">
              <a:spcBef>
                <a:spcPct val="0"/>
              </a:spcBef>
              <a:buClrTx/>
              <a:buSzTx/>
              <a:buFont typeface="Wingdings" panose="05000000000000000000" pitchFamily="2" charset="2"/>
              <a:buChar char="Ø"/>
            </a:pPr>
            <a:r>
              <a:rPr lang="en-US" sz="1800" dirty="0">
                <a:latin typeface="Cambria" panose="02040503050406030204" pitchFamily="18" charset="0"/>
                <a:ea typeface="Cambria" panose="02040503050406030204" pitchFamily="18" charset="0"/>
              </a:rPr>
              <a:t>Checklist for Procedural </a:t>
            </a:r>
            <a:r>
              <a:rPr lang="en-US" sz="1800" dirty="0" err="1">
                <a:latin typeface="Cambria" panose="02040503050406030204" pitchFamily="18" charset="0"/>
                <a:ea typeface="Cambria" panose="02040503050406030204" pitchFamily="18" charset="0"/>
              </a:rPr>
              <a:t>Safegurds</a:t>
            </a:r>
            <a:endParaRPr lang="en-US" sz="1800" dirty="0">
              <a:latin typeface="Cambria" panose="02040503050406030204" pitchFamily="18" charset="0"/>
              <a:ea typeface="Cambria" panose="02040503050406030204" pitchFamily="18" charset="0"/>
            </a:endParaRPr>
          </a:p>
          <a:p>
            <a:pPr marL="285750" eaLnBrk="1" hangingPunct="1">
              <a:spcBef>
                <a:spcPct val="0"/>
              </a:spcBef>
              <a:buClrTx/>
              <a:buSzTx/>
              <a:buNone/>
            </a:pPr>
            <a:endParaRPr lang="en-US" sz="1800" u="sng" dirty="0">
              <a:latin typeface="Cambria" panose="02040503050406030204" pitchFamily="18" charset="0"/>
              <a:ea typeface="Cambria" panose="02040503050406030204" pitchFamily="18" charset="0"/>
              <a:hlinkClick r:id="rId6"/>
            </a:endParaRPr>
          </a:p>
          <a:p>
            <a:pPr marL="285750" indent="-285750" eaLnBrk="1" hangingPunct="1">
              <a:spcBef>
                <a:spcPct val="0"/>
              </a:spcBef>
              <a:buClrTx/>
              <a:buSzTx/>
            </a:pPr>
            <a:r>
              <a:rPr lang="en-US" altLang="en-US" sz="1800" dirty="0">
                <a:latin typeface="Cambria" panose="02040503050406030204" pitchFamily="18" charset="0"/>
                <a:ea typeface="Cambria" panose="02040503050406030204" pitchFamily="18" charset="0"/>
                <a:hlinkClick r:id="rId7"/>
              </a:rPr>
              <a:t>DOJ Title VI Legal Manual</a:t>
            </a:r>
            <a:endParaRPr lang="en-US" altLang="en-US" sz="1800" dirty="0">
              <a:latin typeface="Cambria" panose="02040503050406030204" pitchFamily="18" charset="0"/>
              <a:ea typeface="Cambria" panose="02040503050406030204" pitchFamily="18" charset="0"/>
            </a:endParaRPr>
          </a:p>
          <a:p>
            <a:pPr marL="285750" indent="-285750" eaLnBrk="1" hangingPunct="1">
              <a:spcBef>
                <a:spcPct val="0"/>
              </a:spcBef>
              <a:buClrTx/>
              <a:buSzTx/>
            </a:pPr>
            <a:endParaRPr lang="en-US" altLang="en-US" sz="1800" dirty="0">
              <a:latin typeface="Cambria" panose="02040503050406030204" pitchFamily="18" charset="0"/>
              <a:ea typeface="Cambria" panose="02040503050406030204" pitchFamily="18" charset="0"/>
            </a:endParaRPr>
          </a:p>
          <a:p>
            <a:pPr marL="285750" indent="-285750" eaLnBrk="1" hangingPunct="1">
              <a:spcBef>
                <a:spcPct val="0"/>
              </a:spcBef>
              <a:buClrTx/>
              <a:buSzTx/>
            </a:pPr>
            <a:r>
              <a:rPr lang="en-US" sz="1800" dirty="0">
                <a:latin typeface="Cambria" panose="02040503050406030204" pitchFamily="18" charset="0"/>
                <a:ea typeface="Cambria" panose="02040503050406030204" pitchFamily="18" charset="0"/>
                <a:hlinkClick r:id="rId8"/>
              </a:rPr>
              <a:t>ECRCO Case Resolution Manual</a:t>
            </a:r>
            <a:endParaRPr lang="en-US" sz="1800" dirty="0">
              <a:latin typeface="Cambria" panose="02040503050406030204" pitchFamily="18" charset="0"/>
              <a:ea typeface="Cambria" panose="02040503050406030204" pitchFamily="18" charset="0"/>
            </a:endParaRPr>
          </a:p>
          <a:p>
            <a:pPr eaLnBrk="1" hangingPunct="1">
              <a:spcBef>
                <a:spcPct val="0"/>
              </a:spcBef>
              <a:buClrTx/>
              <a:buSzTx/>
              <a:buNone/>
            </a:pPr>
            <a:endParaRPr lang="en-US" altLang="en-US" sz="1800" dirty="0">
              <a:latin typeface="Cambria" panose="02040503050406030204" pitchFamily="18" charset="0"/>
              <a:ea typeface="Cambria" panose="02040503050406030204" pitchFamily="18" charset="0"/>
            </a:endParaRPr>
          </a:p>
          <a:p>
            <a:pPr eaLnBrk="1" hangingPunct="1">
              <a:spcBef>
                <a:spcPct val="0"/>
              </a:spcBef>
              <a:buClrTx/>
              <a:buSzTx/>
              <a:buFontTx/>
              <a:buNone/>
            </a:pPr>
            <a:endParaRPr lang="en-US" altLang="en-US" sz="1800" dirty="0">
              <a:latin typeface="Cambria" panose="02040503050406030204" pitchFamily="18" charset="0"/>
              <a:ea typeface="Cambria" panose="02040503050406030204" pitchFamily="18" charset="0"/>
            </a:endParaRPr>
          </a:p>
          <a:p>
            <a:pPr eaLnBrk="1" hangingPunct="1">
              <a:spcBef>
                <a:spcPct val="0"/>
              </a:spcBef>
              <a:buClrTx/>
              <a:buSzTx/>
              <a:buFontTx/>
              <a:buNone/>
            </a:pPr>
            <a:endParaRPr lang="en-US" altLang="en-US" sz="1400" dirty="0">
              <a:latin typeface="Cambria" panose="02040503050406030204" pitchFamily="18" charset="0"/>
            </a:endParaRPr>
          </a:p>
        </p:txBody>
      </p:sp>
      <p:sp>
        <p:nvSpPr>
          <p:cNvPr id="91141" name="Slide Number Placeholder 5">
            <a:extLst>
              <a:ext uri="{FF2B5EF4-FFF2-40B4-BE49-F238E27FC236}">
                <a16:creationId xmlns:a16="http://schemas.microsoft.com/office/drawing/2014/main" id="{21038F15-27E3-49F6-91AD-38D1BECD33B8}"/>
              </a:ext>
            </a:extLst>
          </p:cNvPr>
          <p:cNvSpPr>
            <a:spLocks noGrp="1"/>
          </p:cNvSpPr>
          <p:nvPr>
            <p:ph type="sldNum" sz="quarter" idx="10"/>
          </p:nvPr>
        </p:nvSpPr>
        <p:spPr bwMode="auto">
          <a:xfrm>
            <a:off x="8534400" y="6400800"/>
            <a:ext cx="457200" cy="288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A8CDD7"/>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C0BEAF"/>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CEC597"/>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CEC597"/>
              </a:buClr>
              <a:buChar char="•"/>
              <a:defRPr>
                <a:solidFill>
                  <a:schemeClr val="tx1"/>
                </a:solidFill>
                <a:latin typeface="Georgia" panose="02040502050405020303" pitchFamily="18" charset="0"/>
              </a:defRPr>
            </a:lvl9pPr>
          </a:lstStyle>
          <a:p>
            <a:pPr>
              <a:lnSpc>
                <a:spcPct val="80000"/>
              </a:lnSpc>
              <a:spcBef>
                <a:spcPct val="0"/>
              </a:spcBef>
              <a:buClrTx/>
              <a:buSzTx/>
              <a:buFontTx/>
              <a:buNone/>
            </a:pPr>
            <a:endParaRPr lang="en-US" altLang="en-US" sz="1500" dirty="0">
              <a:latin typeface="Arial" panose="020B0604020202020204" pitchFamily="34" charset="0"/>
            </a:endParaRPr>
          </a:p>
          <a:p>
            <a:pPr>
              <a:lnSpc>
                <a:spcPct val="80000"/>
              </a:lnSpc>
              <a:spcBef>
                <a:spcPct val="0"/>
              </a:spcBef>
              <a:buClrTx/>
              <a:buSzTx/>
              <a:buFontTx/>
              <a:buNone/>
            </a:pPr>
            <a:endParaRPr lang="en-US" altLang="en-US" sz="1500" dirty="0">
              <a:latin typeface="Arial" panose="020B0604020202020204" pitchFamily="34" charset="0"/>
            </a:endParaRPr>
          </a:p>
        </p:txBody>
      </p:sp>
    </p:spTree>
  </p:cSld>
  <p:clrMapOvr>
    <a:masterClrMapping/>
  </p:clrMapOvr>
  <p:transition spd="slow">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6">
      <a:dk1>
        <a:sysClr val="windowText" lastClr="000000"/>
      </a:dk1>
      <a:lt1>
        <a:sysClr val="window" lastClr="FFFFFF"/>
      </a:lt1>
      <a:dk2>
        <a:srgbClr val="676A55"/>
      </a:dk2>
      <a:lt2>
        <a:srgbClr val="EAEBDE"/>
      </a:lt2>
      <a:accent1>
        <a:srgbClr val="E1DCC0"/>
      </a:accent1>
      <a:accent2>
        <a:srgbClr val="B0CCB0"/>
      </a:accent2>
      <a:accent3>
        <a:srgbClr val="A8CDD7"/>
      </a:accent3>
      <a:accent4>
        <a:srgbClr val="C0BEAF"/>
      </a:accent4>
      <a:accent5>
        <a:srgbClr val="CEC597"/>
      </a:accent5>
      <a:accent6>
        <a:srgbClr val="E8B7B7"/>
      </a:accent6>
      <a:hlink>
        <a:srgbClr val="0000FF"/>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6AEDDAC0A8954AB52F15BAA0BAE137" ma:contentTypeVersion="4" ma:contentTypeDescription="Create a new document." ma:contentTypeScope="" ma:versionID="8b8e837fc1218ce2a9b8ffe882168ba1">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7c16bb7-fed7-4a3c-ad35-73a7adac569c" xmlns:ns6="e8820b9e-9c40-48fa-ab60-a38bcbed15d0" targetNamespace="http://schemas.microsoft.com/office/2006/metadata/properties" ma:root="true" ma:fieldsID="6d6766898c8a2c0b0aa04238b3a138c8" ns1:_="" ns2:_="" ns3:_="" ns4:_="" ns5:_="" ns6:_="">
    <xsd:import namespace="http://schemas.microsoft.com/sharepoint/v3"/>
    <xsd:import namespace="4ffa91fb-a0ff-4ac5-b2db-65c790d184a4"/>
    <xsd:import namespace="http://schemas.microsoft.com/sharepoint.v3"/>
    <xsd:import namespace="http://schemas.microsoft.com/sharepoint/v3/fields"/>
    <xsd:import namespace="67c16bb7-fed7-4a3c-ad35-73a7adac569c"/>
    <xsd:import namespace="e8820b9e-9c40-48fa-ab60-a38bcbed15d0"/>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96ce3587-366e-4d37-b812-3e52d054e72e}" ma:internalName="TaxCatchAllLabel" ma:readOnly="true" ma:showField="CatchAllDataLabel" ma:web="e8820b9e-9c40-48fa-ab60-a38bcbed15d0">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96ce3587-366e-4d37-b812-3e52d054e72e}" ma:internalName="TaxCatchAll" ma:showField="CatchAllData" ma:web="e8820b9e-9c40-48fa-ab60-a38bcbed15d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c16bb7-fed7-4a3c-ad35-73a7adac569c"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820b9e-9c40-48fa-ab60-a38bcbed15d0"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2022-02-16T20:40:20+00:00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e8820b9e-9c40-48fa-ab60-a38bcbed15d0">
      <UserInfo>
        <DisplayName>Engelman-Lado, Marianne</DisplayName>
        <AccountId>17</AccountId>
        <AccountType/>
      </UserInfo>
      <UserInfo>
        <DisplayName>Dorka, Lilian</DisplayName>
        <AccountId>18</AccountId>
        <AccountType/>
      </UserInfo>
      <UserInfo>
        <DisplayName>Hoang, Anhthu</DisplayName>
        <AccountId>19</AccountId>
        <AccountType/>
      </UserInfo>
      <UserInfo>
        <DisplayName>Temple, Kurt</DisplayName>
        <AccountId>9</AccountId>
        <AccountType/>
      </UserInfo>
    </SharedWithUsers>
  </documentManagement>
</p:properties>
</file>

<file path=customXml/item4.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8C6ED5A5-9C59-4365-B74D-EE72E160F7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67c16bb7-fed7-4a3c-ad35-73a7adac569c"/>
    <ds:schemaRef ds:uri="e8820b9e-9c40-48fa-ab60-a38bcbed1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B7E224-84E7-4AE5-87CA-9F3F3DA851BD}">
  <ds:schemaRefs>
    <ds:schemaRef ds:uri="http://schemas.microsoft.com/sharepoint/v3/contenttype/forms"/>
  </ds:schemaRefs>
</ds:datastoreItem>
</file>

<file path=customXml/itemProps3.xml><?xml version="1.0" encoding="utf-8"?>
<ds:datastoreItem xmlns:ds="http://schemas.openxmlformats.org/officeDocument/2006/customXml" ds:itemID="{B7C02E91-DF72-4728-B066-5365DFEA60C0}">
  <ds:schemaRefs>
    <ds:schemaRef ds:uri="http://purl.org/dc/elements/1.1/"/>
    <ds:schemaRef ds:uri="http://purl.org/dc/terms/"/>
    <ds:schemaRef ds:uri="http://schemas.microsoft.com/office/2006/documentManagement/types"/>
    <ds:schemaRef ds:uri="4ffa91fb-a0ff-4ac5-b2db-65c790d184a4"/>
    <ds:schemaRef ds:uri="http://schemas.microsoft.com/sharepoint/v3"/>
    <ds:schemaRef ds:uri="e8820b9e-9c40-48fa-ab60-a38bcbed15d0"/>
    <ds:schemaRef ds:uri="http://schemas.openxmlformats.org/package/2006/metadata/core-properties"/>
    <ds:schemaRef ds:uri="http://schemas.microsoft.com/office/infopath/2007/PartnerControls"/>
    <ds:schemaRef ds:uri="67c16bb7-fed7-4a3c-ad35-73a7adac569c"/>
    <ds:schemaRef ds:uri="http://schemas.microsoft.com/sharepoint/v3/fields"/>
    <ds:schemaRef ds:uri="http://www.w3.org/XML/1998/namespace"/>
    <ds:schemaRef ds:uri="http://schemas.microsoft.com/sharepoint.v3"/>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511DF657-70A8-4C1F-8465-90934BA0233F}">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1086</Words>
  <Application>Microsoft Office PowerPoint</Application>
  <PresentationFormat>On-screen Show (4:3)</PresentationFormat>
  <Paragraphs>103</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Georgia</vt:lpstr>
      <vt:lpstr>Times New Roman</vt:lpstr>
      <vt:lpstr>Wingdings</vt:lpstr>
      <vt:lpstr>Wingdings 2</vt:lpstr>
      <vt:lpstr>Civic</vt:lpstr>
      <vt:lpstr>Civil Rights Compliance:  Title VI of the Civil Rights Act of 1964</vt:lpstr>
      <vt:lpstr>     EPA’s External Civil Rights  Compliance Program</vt:lpstr>
      <vt:lpstr>Title VI and Environmental Justice Compare and Contrast</vt:lpstr>
      <vt:lpstr>PowerPoint Presentation</vt:lpstr>
      <vt:lpstr>  EPA Regulation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EPA’s External Civil Rights  Compliance Program</dc:title>
  <dc:creator/>
  <cp:lastModifiedBy/>
  <cp:revision>106</cp:revision>
  <dcterms:created xsi:type="dcterms:W3CDTF">2014-08-21T14:13:20Z</dcterms:created>
  <dcterms:modified xsi:type="dcterms:W3CDTF">2022-08-02T00:15:53Z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0x0101003A6AEDDAC0A8954AB52F15BAA0BAE137</vt:lpwstr>
  </property>
  <property fmtid="{D5CDD505-2E9C-101B-9397-08002B2CF9AE}" pid="3" name="TaxKeyword">
    <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ies>
</file>